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sldIdLst>
    <p:sldId id="256" r:id="rId8"/>
    <p:sldId id="309" r:id="rId9"/>
    <p:sldId id="297" r:id="rId10"/>
    <p:sldId id="298" r:id="rId11"/>
    <p:sldId id="300" r:id="rId12"/>
    <p:sldId id="299" r:id="rId13"/>
    <p:sldId id="301" r:id="rId14"/>
    <p:sldId id="257" r:id="rId15"/>
    <p:sldId id="310" r:id="rId16"/>
    <p:sldId id="286" r:id="rId17"/>
    <p:sldId id="287" r:id="rId18"/>
    <p:sldId id="311" r:id="rId19"/>
    <p:sldId id="293" r:id="rId20"/>
    <p:sldId id="313" r:id="rId21"/>
    <p:sldId id="314" r:id="rId22"/>
    <p:sldId id="315" r:id="rId23"/>
    <p:sldId id="316" r:id="rId24"/>
    <p:sldId id="294" r:id="rId25"/>
    <p:sldId id="312" r:id="rId26"/>
    <p:sldId id="295" r:id="rId27"/>
    <p:sldId id="296" r:id="rId28"/>
    <p:sldId id="303" r:id="rId29"/>
    <p:sldId id="317" r:id="rId30"/>
    <p:sldId id="305" r:id="rId31"/>
    <p:sldId id="288" r:id="rId32"/>
    <p:sldId id="289" r:id="rId33"/>
    <p:sldId id="290" r:id="rId34"/>
    <p:sldId id="291" r:id="rId35"/>
    <p:sldId id="354" r:id="rId36"/>
    <p:sldId id="356" r:id="rId37"/>
    <p:sldId id="304" r:id="rId38"/>
    <p:sldId id="355" r:id="rId39"/>
    <p:sldId id="306" r:id="rId40"/>
    <p:sldId id="319" r:id="rId41"/>
    <p:sldId id="320" r:id="rId42"/>
    <p:sldId id="321" r:id="rId43"/>
    <p:sldId id="357" r:id="rId44"/>
    <p:sldId id="359" r:id="rId45"/>
    <p:sldId id="358" r:id="rId46"/>
    <p:sldId id="318" r:id="rId47"/>
    <p:sldId id="323" r:id="rId48"/>
    <p:sldId id="322" r:id="rId49"/>
    <p:sldId id="324" r:id="rId50"/>
    <p:sldId id="325" r:id="rId51"/>
    <p:sldId id="327" r:id="rId52"/>
    <p:sldId id="329" r:id="rId53"/>
    <p:sldId id="331" r:id="rId54"/>
    <p:sldId id="332" r:id="rId55"/>
    <p:sldId id="330" r:id="rId56"/>
    <p:sldId id="333" r:id="rId57"/>
    <p:sldId id="334" r:id="rId58"/>
    <p:sldId id="336" r:id="rId59"/>
    <p:sldId id="337" r:id="rId60"/>
    <p:sldId id="341" r:id="rId61"/>
    <p:sldId id="339" r:id="rId62"/>
    <p:sldId id="268" r:id="rId63"/>
    <p:sldId id="353" r:id="rId64"/>
    <p:sldId id="345" r:id="rId65"/>
    <p:sldId id="307" r:id="rId66"/>
    <p:sldId id="342" r:id="rId67"/>
    <p:sldId id="343" r:id="rId68"/>
    <p:sldId id="344" r:id="rId69"/>
    <p:sldId id="308" r:id="rId70"/>
    <p:sldId id="347" r:id="rId71"/>
    <p:sldId id="270" r:id="rId7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518181-5429-4947-A19C-9A04BCECEEB9}" v="195" dt="2020-09-19T20:53:0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95859"/>
  </p:normalViewPr>
  <p:slideViewPr>
    <p:cSldViewPr snapToGrid="0">
      <p:cViewPr varScale="1">
        <p:scale>
          <a:sx n="79" d="100"/>
          <a:sy n="79" d="100"/>
        </p:scale>
        <p:origin x="86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F7518181-5429-4947-A19C-9A04BCECEEB9}"/>
    <pc:docChg chg="undo custSel addSld delSld modSld sldOrd">
      <pc:chgData name="OH YOUNGJEA" userId="004085827990ef31" providerId="LiveId" clId="{F7518181-5429-4947-A19C-9A04BCECEEB9}" dt="2020-09-19T20:54:28.179" v="4456" actId="47"/>
      <pc:docMkLst>
        <pc:docMk/>
      </pc:docMkLst>
      <pc:sldChg chg="modSp mod">
        <pc:chgData name="OH YOUNGJEA" userId="004085827990ef31" providerId="LiveId" clId="{F7518181-5429-4947-A19C-9A04BCECEEB9}" dt="2020-08-30T10:00:39.651" v="639" actId="20577"/>
        <pc:sldMkLst>
          <pc:docMk/>
          <pc:sldMk cId="2117627409" sldId="256"/>
        </pc:sldMkLst>
        <pc:spChg chg="mod">
          <ac:chgData name="OH YOUNGJEA" userId="004085827990ef31" providerId="LiveId" clId="{F7518181-5429-4947-A19C-9A04BCECEEB9}" dt="2020-08-30T10:00:39.651" v="639" actId="20577"/>
          <ac:spMkLst>
            <pc:docMk/>
            <pc:sldMk cId="2117627409" sldId="256"/>
            <ac:spMk id="2" creationId="{00000000-0000-0000-0000-000000000000}"/>
          </ac:spMkLst>
        </pc:spChg>
      </pc:sldChg>
      <pc:sldChg chg="modSp del mod">
        <pc:chgData name="OH YOUNGJEA" userId="004085827990ef31" providerId="LiveId" clId="{F7518181-5429-4947-A19C-9A04BCECEEB9}" dt="2020-08-30T01:22:29.944" v="242" actId="47"/>
        <pc:sldMkLst>
          <pc:docMk/>
          <pc:sldMk cId="1661584803" sldId="258"/>
        </pc:sldMkLst>
        <pc:spChg chg="mod">
          <ac:chgData name="OH YOUNGJEA" userId="004085827990ef31" providerId="LiveId" clId="{F7518181-5429-4947-A19C-9A04BCECEEB9}" dt="2020-08-30T01:19:31.096" v="111" actId="21"/>
          <ac:spMkLst>
            <pc:docMk/>
            <pc:sldMk cId="1661584803" sldId="258"/>
            <ac:spMk id="3" creationId="{00000000-0000-0000-0000-000000000000}"/>
          </ac:spMkLst>
        </pc:spChg>
      </pc:sldChg>
      <pc:sldChg chg="del">
        <pc:chgData name="OH YOUNGJEA" userId="004085827990ef31" providerId="LiveId" clId="{F7518181-5429-4947-A19C-9A04BCECEEB9}" dt="2020-08-30T01:56:51.663" v="504" actId="47"/>
        <pc:sldMkLst>
          <pc:docMk/>
          <pc:sldMk cId="4053316518" sldId="259"/>
        </pc:sldMkLst>
      </pc:sldChg>
      <pc:sldChg chg="delSp modSp del mod">
        <pc:chgData name="OH YOUNGJEA" userId="004085827990ef31" providerId="LiveId" clId="{F7518181-5429-4947-A19C-9A04BCECEEB9}" dt="2020-08-30T01:18:03.919" v="83" actId="47"/>
        <pc:sldMkLst>
          <pc:docMk/>
          <pc:sldMk cId="3773015660" sldId="285"/>
        </pc:sldMkLst>
        <pc:spChg chg="mod">
          <ac:chgData name="OH YOUNGJEA" userId="004085827990ef31" providerId="LiveId" clId="{F7518181-5429-4947-A19C-9A04BCECEEB9}" dt="2020-08-30T01:17:17.334" v="61" actId="21"/>
          <ac:spMkLst>
            <pc:docMk/>
            <pc:sldMk cId="3773015660" sldId="285"/>
            <ac:spMk id="3" creationId="{00000000-0000-0000-0000-000000000000}"/>
          </ac:spMkLst>
        </pc:spChg>
        <pc:picChg chg="del">
          <ac:chgData name="OH YOUNGJEA" userId="004085827990ef31" providerId="LiveId" clId="{F7518181-5429-4947-A19C-9A04BCECEEB9}" dt="2020-08-30T01:14:29.768" v="21" actId="21"/>
          <ac:picMkLst>
            <pc:docMk/>
            <pc:sldMk cId="3773015660" sldId="285"/>
            <ac:picMk id="4" creationId="{00000000-0000-0000-0000-000000000000}"/>
          </ac:picMkLst>
        </pc:picChg>
      </pc:sldChg>
      <pc:sldChg chg="addSp modSp new mod">
        <pc:chgData name="OH YOUNGJEA" userId="004085827990ef31" providerId="LiveId" clId="{F7518181-5429-4947-A19C-9A04BCECEEB9}" dt="2020-08-30T01:17:59.367" v="82" actId="1076"/>
        <pc:sldMkLst>
          <pc:docMk/>
          <pc:sldMk cId="2036291581" sldId="286"/>
        </pc:sldMkLst>
        <pc:spChg chg="mod">
          <ac:chgData name="OH YOUNGJEA" userId="004085827990ef31" providerId="LiveId" clId="{F7518181-5429-4947-A19C-9A04BCECEEB9}" dt="2020-08-30T01:14:41.284" v="36" actId="20577"/>
          <ac:spMkLst>
            <pc:docMk/>
            <pc:sldMk cId="2036291581" sldId="286"/>
            <ac:spMk id="2" creationId="{2847CC0B-F2B6-46F2-B7BC-C3AFC0D3FD40}"/>
          </ac:spMkLst>
        </pc:spChg>
        <pc:spChg chg="mod">
          <ac:chgData name="OH YOUNGJEA" userId="004085827990ef31" providerId="LiveId" clId="{F7518181-5429-4947-A19C-9A04BCECEEB9}" dt="2020-08-30T01:17:55.140" v="81"/>
          <ac:spMkLst>
            <pc:docMk/>
            <pc:sldMk cId="2036291581" sldId="286"/>
            <ac:spMk id="3" creationId="{C9D3033F-8023-4E5F-A7A1-EBCB8F6CE9C1}"/>
          </ac:spMkLst>
        </pc:spChg>
        <pc:picChg chg="add mod">
          <ac:chgData name="OH YOUNGJEA" userId="004085827990ef31" providerId="LiveId" clId="{F7518181-5429-4947-A19C-9A04BCECEEB9}" dt="2020-08-30T01:17:59.367" v="82" actId="1076"/>
          <ac:picMkLst>
            <pc:docMk/>
            <pc:sldMk cId="2036291581" sldId="286"/>
            <ac:picMk id="5" creationId="{D6ED1993-69FA-4F76-83AD-DE9846B7421C}"/>
          </ac:picMkLst>
        </pc:picChg>
      </pc:sldChg>
      <pc:sldChg chg="modSp new mod">
        <pc:chgData name="OH YOUNGJEA" userId="004085827990ef31" providerId="LiveId" clId="{F7518181-5429-4947-A19C-9A04BCECEEB9}" dt="2020-08-30T01:23:47.056" v="285" actId="20577"/>
        <pc:sldMkLst>
          <pc:docMk/>
          <pc:sldMk cId="4004801987" sldId="287"/>
        </pc:sldMkLst>
        <pc:spChg chg="mod">
          <ac:chgData name="OH YOUNGJEA" userId="004085827990ef31" providerId="LiveId" clId="{F7518181-5429-4947-A19C-9A04BCECEEB9}" dt="2020-08-30T01:18:39.104" v="104" actId="20577"/>
          <ac:spMkLst>
            <pc:docMk/>
            <pc:sldMk cId="4004801987" sldId="287"/>
            <ac:spMk id="2" creationId="{601A0EBF-35A7-4258-A06D-8DEC16F2EB69}"/>
          </ac:spMkLst>
        </pc:spChg>
        <pc:spChg chg="mod">
          <ac:chgData name="OH YOUNGJEA" userId="004085827990ef31" providerId="LiveId" clId="{F7518181-5429-4947-A19C-9A04BCECEEB9}" dt="2020-08-30T01:23:47.056" v="285" actId="20577"/>
          <ac:spMkLst>
            <pc:docMk/>
            <pc:sldMk cId="4004801987" sldId="287"/>
            <ac:spMk id="3" creationId="{7ED78D68-225C-436E-907B-AD1FA6D27BAF}"/>
          </ac:spMkLst>
        </pc:spChg>
      </pc:sldChg>
      <pc:sldChg chg="addSp delSp modSp new del mod">
        <pc:chgData name="OH YOUNGJEA" userId="004085827990ef31" providerId="LiveId" clId="{F7518181-5429-4947-A19C-9A04BCECEEB9}" dt="2020-09-19T07:14:00.791" v="3418" actId="2696"/>
        <pc:sldMkLst>
          <pc:docMk/>
          <pc:sldMk cId="2764788985" sldId="288"/>
        </pc:sldMkLst>
        <pc:spChg chg="mod">
          <ac:chgData name="OH YOUNGJEA" userId="004085827990ef31" providerId="LiveId" clId="{F7518181-5429-4947-A19C-9A04BCECEEB9}" dt="2020-08-30T01:29:03.131" v="305"/>
          <ac:spMkLst>
            <pc:docMk/>
            <pc:sldMk cId="2764788985" sldId="288"/>
            <ac:spMk id="2" creationId="{8D8878F5-B5DC-4DAF-A7A5-841A728FC9FD}"/>
          </ac:spMkLst>
        </pc:spChg>
        <pc:spChg chg="mod">
          <ac:chgData name="OH YOUNGJEA" userId="004085827990ef31" providerId="LiveId" clId="{F7518181-5429-4947-A19C-9A04BCECEEB9}" dt="2020-08-30T01:28:44.609" v="287"/>
          <ac:spMkLst>
            <pc:docMk/>
            <pc:sldMk cId="2764788985" sldId="288"/>
            <ac:spMk id="3" creationId="{5141C71E-132E-4DCC-A68F-60B1554E77CA}"/>
          </ac:spMkLst>
        </pc:spChg>
        <pc:spChg chg="add mod">
          <ac:chgData name="OH YOUNGJEA" userId="004085827990ef31" providerId="LiveId" clId="{F7518181-5429-4947-A19C-9A04BCECEEB9}" dt="2020-08-30T01:35:27.611" v="390" actId="1037"/>
          <ac:spMkLst>
            <pc:docMk/>
            <pc:sldMk cId="2764788985" sldId="288"/>
            <ac:spMk id="8" creationId="{651AA2FB-0694-459B-BF26-1572ECEABAE3}"/>
          </ac:spMkLst>
        </pc:spChg>
        <pc:spChg chg="add mod">
          <ac:chgData name="OH YOUNGJEA" userId="004085827990ef31" providerId="LiveId" clId="{F7518181-5429-4947-A19C-9A04BCECEEB9}" dt="2020-08-30T01:35:55.296" v="467" actId="14100"/>
          <ac:spMkLst>
            <pc:docMk/>
            <pc:sldMk cId="2764788985" sldId="288"/>
            <ac:spMk id="12" creationId="{2AA76363-1907-4227-9C44-55A427D379F0}"/>
          </ac:spMkLst>
        </pc:spChg>
        <pc:picChg chg="add del mod">
          <ac:chgData name="OH YOUNGJEA" userId="004085827990ef31" providerId="LiveId" clId="{F7518181-5429-4947-A19C-9A04BCECEEB9}" dt="2020-08-30T01:33:11.280" v="316" actId="478"/>
          <ac:picMkLst>
            <pc:docMk/>
            <pc:sldMk cId="2764788985" sldId="288"/>
            <ac:picMk id="5" creationId="{AFA5FFFE-5B5F-47A5-A740-63F100C80EC6}"/>
          </ac:picMkLst>
        </pc:picChg>
        <pc:picChg chg="add mod">
          <ac:chgData name="OH YOUNGJEA" userId="004085827990ef31" providerId="LiveId" clId="{F7518181-5429-4947-A19C-9A04BCECEEB9}" dt="2020-08-30T01:35:16.960" v="342" actId="1076"/>
          <ac:picMkLst>
            <pc:docMk/>
            <pc:sldMk cId="2764788985" sldId="288"/>
            <ac:picMk id="7" creationId="{93DC21D4-5108-43BF-8625-A95AB45BDE32}"/>
          </ac:picMkLst>
        </pc:picChg>
        <pc:picChg chg="add mod">
          <ac:chgData name="OH YOUNGJEA" userId="004085827990ef31" providerId="LiveId" clId="{F7518181-5429-4947-A19C-9A04BCECEEB9}" dt="2020-08-30T01:35:35.208" v="391" actId="1076"/>
          <ac:picMkLst>
            <pc:docMk/>
            <pc:sldMk cId="2764788985" sldId="288"/>
            <ac:picMk id="10" creationId="{4BF68B23-121F-4559-B1AF-053DA2029D58}"/>
          </ac:picMkLst>
        </pc:picChg>
      </pc:sldChg>
      <pc:sldChg chg="addSp modSp mod">
        <pc:chgData name="OH YOUNGJEA" userId="004085827990ef31" providerId="LiveId" clId="{F7518181-5429-4947-A19C-9A04BCECEEB9}" dt="2020-09-19T20:04:04.810" v="3708" actId="1076"/>
        <pc:sldMkLst>
          <pc:docMk/>
          <pc:sldMk cId="1036837947" sldId="289"/>
        </pc:sldMkLst>
        <pc:spChg chg="add">
          <ac:chgData name="OH YOUNGJEA" userId="004085827990ef31" providerId="LiveId" clId="{F7518181-5429-4947-A19C-9A04BCECEEB9}" dt="2020-09-19T20:03:45.188" v="3704" actId="11529"/>
          <ac:spMkLst>
            <pc:docMk/>
            <pc:sldMk cId="1036837947" sldId="289"/>
            <ac:spMk id="2" creationId="{28C3E59B-FB3F-4F75-A6F7-BC8746471182}"/>
          </ac:spMkLst>
        </pc:spChg>
        <pc:spChg chg="add mod">
          <ac:chgData name="OH YOUNGJEA" userId="004085827990ef31" providerId="LiveId" clId="{F7518181-5429-4947-A19C-9A04BCECEEB9}" dt="2020-09-19T20:03:58.254" v="3706" actId="1076"/>
          <ac:spMkLst>
            <pc:docMk/>
            <pc:sldMk cId="1036837947" sldId="289"/>
            <ac:spMk id="3" creationId="{EC63A8BA-6E23-4F83-8F53-0D01C1B0A12D}"/>
          </ac:spMkLst>
        </pc:spChg>
        <pc:spChg chg="add mod">
          <ac:chgData name="OH YOUNGJEA" userId="004085827990ef31" providerId="LiveId" clId="{F7518181-5429-4947-A19C-9A04BCECEEB9}" dt="2020-09-19T20:04:04.810" v="3708" actId="1076"/>
          <ac:spMkLst>
            <pc:docMk/>
            <pc:sldMk cId="1036837947" sldId="289"/>
            <ac:spMk id="4" creationId="{B1A047A1-8597-43E5-8C0A-45535F9BD6CF}"/>
          </ac:spMkLst>
        </pc:spChg>
      </pc:sldChg>
      <pc:sldChg chg="addSp delSp modSp new del mod">
        <pc:chgData name="OH YOUNGJEA" userId="004085827990ef31" providerId="LiveId" clId="{F7518181-5429-4947-A19C-9A04BCECEEB9}" dt="2020-09-19T07:14:00.791" v="3418" actId="2696"/>
        <pc:sldMkLst>
          <pc:docMk/>
          <pc:sldMk cId="1812292125" sldId="289"/>
        </pc:sldMkLst>
        <pc:spChg chg="del">
          <ac:chgData name="OH YOUNGJEA" userId="004085827990ef31" providerId="LiveId" clId="{F7518181-5429-4947-A19C-9A04BCECEEB9}" dt="2020-08-30T01:42:54.969" v="468" actId="478"/>
          <ac:spMkLst>
            <pc:docMk/>
            <pc:sldMk cId="1812292125" sldId="289"/>
            <ac:spMk id="2" creationId="{3D0B59F1-01F2-4511-B9BA-421505F01F36}"/>
          </ac:spMkLst>
        </pc:spChg>
        <pc:spChg chg="del">
          <ac:chgData name="OH YOUNGJEA" userId="004085827990ef31" providerId="LiveId" clId="{F7518181-5429-4947-A19C-9A04BCECEEB9}" dt="2020-08-30T01:42:57.844" v="469" actId="478"/>
          <ac:spMkLst>
            <pc:docMk/>
            <pc:sldMk cId="1812292125" sldId="289"/>
            <ac:spMk id="3" creationId="{849D9839-BF6A-4AFE-A70C-06C2898679B9}"/>
          </ac:spMkLst>
        </pc:spChg>
        <pc:picChg chg="add mod">
          <ac:chgData name="OH YOUNGJEA" userId="004085827990ef31" providerId="LiveId" clId="{F7518181-5429-4947-A19C-9A04BCECEEB9}" dt="2020-08-30T01:47:42.155" v="499" actId="1076"/>
          <ac:picMkLst>
            <pc:docMk/>
            <pc:sldMk cId="1812292125" sldId="289"/>
            <ac:picMk id="5" creationId="{1E802F25-5A48-42C0-8549-7E85D11EA383}"/>
          </ac:picMkLst>
        </pc:picChg>
        <pc:picChg chg="add mod">
          <ac:chgData name="OH YOUNGJEA" userId="004085827990ef31" providerId="LiveId" clId="{F7518181-5429-4947-A19C-9A04BCECEEB9}" dt="2020-08-30T01:47:42.995" v="500" actId="1076"/>
          <ac:picMkLst>
            <pc:docMk/>
            <pc:sldMk cId="1812292125" sldId="289"/>
            <ac:picMk id="7" creationId="{3E226752-9CCC-46B3-A8B2-6F807B0E8D4E}"/>
          </ac:picMkLst>
        </pc:picChg>
        <pc:picChg chg="add mod">
          <ac:chgData name="OH YOUNGJEA" userId="004085827990ef31" providerId="LiveId" clId="{F7518181-5429-4947-A19C-9A04BCECEEB9}" dt="2020-08-30T01:47:44.210" v="501" actId="1076"/>
          <ac:picMkLst>
            <pc:docMk/>
            <pc:sldMk cId="1812292125" sldId="289"/>
            <ac:picMk id="9" creationId="{234A8B36-BADB-43C6-A22F-24842FBC47F6}"/>
          </ac:picMkLst>
        </pc:picChg>
        <pc:picChg chg="add mod">
          <ac:chgData name="OH YOUNGJEA" userId="004085827990ef31" providerId="LiveId" clId="{F7518181-5429-4947-A19C-9A04BCECEEB9}" dt="2020-08-30T01:57:59.301" v="509" actId="1076"/>
          <ac:picMkLst>
            <pc:docMk/>
            <pc:sldMk cId="1812292125" sldId="289"/>
            <ac:picMk id="11" creationId="{AF805772-EEEA-4777-B366-DD40BF316627}"/>
          </ac:picMkLst>
        </pc:picChg>
      </pc:sldChg>
      <pc:sldChg chg="addSp modSp mod">
        <pc:chgData name="OH YOUNGJEA" userId="004085827990ef31" providerId="LiveId" clId="{F7518181-5429-4947-A19C-9A04BCECEEB9}" dt="2020-09-19T20:04:40.044" v="3715" actId="1076"/>
        <pc:sldMkLst>
          <pc:docMk/>
          <pc:sldMk cId="3671668997" sldId="290"/>
        </pc:sldMkLst>
        <pc:spChg chg="add">
          <ac:chgData name="OH YOUNGJEA" userId="004085827990ef31" providerId="LiveId" clId="{F7518181-5429-4947-A19C-9A04BCECEEB9}" dt="2020-09-19T20:04:11.718" v="3709" actId="22"/>
          <ac:spMkLst>
            <pc:docMk/>
            <pc:sldMk cId="3671668997" sldId="290"/>
            <ac:spMk id="2" creationId="{3E57D83F-6F2F-4FC9-A811-86010BDA12B6}"/>
          </ac:spMkLst>
        </pc:spChg>
        <pc:spChg chg="add mod">
          <ac:chgData name="OH YOUNGJEA" userId="004085827990ef31" providerId="LiveId" clId="{F7518181-5429-4947-A19C-9A04BCECEEB9}" dt="2020-09-19T20:04:30.948" v="3711" actId="1076"/>
          <ac:spMkLst>
            <pc:docMk/>
            <pc:sldMk cId="3671668997" sldId="290"/>
            <ac:spMk id="3" creationId="{2EBE9CE9-B374-40A1-9498-B8374B1F145A}"/>
          </ac:spMkLst>
        </pc:spChg>
        <pc:spChg chg="add mod">
          <ac:chgData name="OH YOUNGJEA" userId="004085827990ef31" providerId="LiveId" clId="{F7518181-5429-4947-A19C-9A04BCECEEB9}" dt="2020-09-19T20:04:40.044" v="3715" actId="1076"/>
          <ac:spMkLst>
            <pc:docMk/>
            <pc:sldMk cId="3671668997" sldId="290"/>
            <ac:spMk id="4" creationId="{C2583F5C-23BB-47EB-8EE4-ABEFE88EF502}"/>
          </ac:spMkLst>
        </pc:spChg>
        <pc:picChg chg="mod">
          <ac:chgData name="OH YOUNGJEA" userId="004085827990ef31" providerId="LiveId" clId="{F7518181-5429-4947-A19C-9A04BCECEEB9}" dt="2020-09-19T20:04:37.781" v="3714" actId="1076"/>
          <ac:picMkLst>
            <pc:docMk/>
            <pc:sldMk cId="3671668997" sldId="290"/>
            <ac:picMk id="15" creationId="{5D2128F3-F8C1-4577-81CD-75EBD35A6DB1}"/>
          </ac:picMkLst>
        </pc:picChg>
      </pc:sldChg>
      <pc:sldChg chg="addSp delSp modSp add del mod">
        <pc:chgData name="OH YOUNGJEA" userId="004085827990ef31" providerId="LiveId" clId="{F7518181-5429-4947-A19C-9A04BCECEEB9}" dt="2020-09-19T07:14:00.791" v="3418" actId="2696"/>
        <pc:sldMkLst>
          <pc:docMk/>
          <pc:sldMk cId="4129855650" sldId="290"/>
        </pc:sldMkLst>
        <pc:spChg chg="del">
          <ac:chgData name="OH YOUNGJEA" userId="004085827990ef31" providerId="LiveId" clId="{F7518181-5429-4947-A19C-9A04BCECEEB9}" dt="2020-08-30T01:59:24.949" v="510" actId="478"/>
          <ac:spMkLst>
            <pc:docMk/>
            <pc:sldMk cId="4129855650" sldId="290"/>
            <ac:spMk id="2" creationId="{3D0B59F1-01F2-4511-B9BA-421505F01F36}"/>
          </ac:spMkLst>
        </pc:spChg>
        <pc:spChg chg="del">
          <ac:chgData name="OH YOUNGJEA" userId="004085827990ef31" providerId="LiveId" clId="{F7518181-5429-4947-A19C-9A04BCECEEB9}" dt="2020-08-30T01:59:27.392" v="511" actId="478"/>
          <ac:spMkLst>
            <pc:docMk/>
            <pc:sldMk cId="4129855650" sldId="290"/>
            <ac:spMk id="3" creationId="{849D9839-BF6A-4AFE-A70C-06C2898679B9}"/>
          </ac:spMkLst>
        </pc:spChg>
        <pc:picChg chg="add del mod">
          <ac:chgData name="OH YOUNGJEA" userId="004085827990ef31" providerId="LiveId" clId="{F7518181-5429-4947-A19C-9A04BCECEEB9}" dt="2020-08-30T02:05:48.944" v="521" actId="478"/>
          <ac:picMkLst>
            <pc:docMk/>
            <pc:sldMk cId="4129855650" sldId="290"/>
            <ac:picMk id="5" creationId="{E093CE6A-5B45-4071-8121-C68E22921A7C}"/>
          </ac:picMkLst>
        </pc:picChg>
        <pc:picChg chg="add del mod">
          <ac:chgData name="OH YOUNGJEA" userId="004085827990ef31" providerId="LiveId" clId="{F7518181-5429-4947-A19C-9A04BCECEEB9}" dt="2020-08-30T02:06:01.281" v="527" actId="478"/>
          <ac:picMkLst>
            <pc:docMk/>
            <pc:sldMk cId="4129855650" sldId="290"/>
            <ac:picMk id="7" creationId="{7CB7B0B8-87B1-4351-AE4F-623D7514C669}"/>
          </ac:picMkLst>
        </pc:picChg>
        <pc:picChg chg="add mod">
          <ac:chgData name="OH YOUNGJEA" userId="004085827990ef31" providerId="LiveId" clId="{F7518181-5429-4947-A19C-9A04BCECEEB9}" dt="2020-08-30T02:07:21.474" v="536" actId="1076"/>
          <ac:picMkLst>
            <pc:docMk/>
            <pc:sldMk cId="4129855650" sldId="290"/>
            <ac:picMk id="9" creationId="{C1071774-EA19-421B-91FD-E3E0F27219CC}"/>
          </ac:picMkLst>
        </pc:picChg>
        <pc:picChg chg="add mod">
          <ac:chgData name="OH YOUNGJEA" userId="004085827990ef31" providerId="LiveId" clId="{F7518181-5429-4947-A19C-9A04BCECEEB9}" dt="2020-08-30T02:07:28.030" v="539" actId="14100"/>
          <ac:picMkLst>
            <pc:docMk/>
            <pc:sldMk cId="4129855650" sldId="290"/>
            <ac:picMk id="11" creationId="{24FD3DAC-3076-4618-8CE3-F0336DF60968}"/>
          </ac:picMkLst>
        </pc:picChg>
        <pc:picChg chg="add mod">
          <ac:chgData name="OH YOUNGJEA" userId="004085827990ef31" providerId="LiveId" clId="{F7518181-5429-4947-A19C-9A04BCECEEB9}" dt="2020-08-30T02:07:25.284" v="538" actId="1076"/>
          <ac:picMkLst>
            <pc:docMk/>
            <pc:sldMk cId="4129855650" sldId="290"/>
            <ac:picMk id="13" creationId="{CB7461C2-7241-47B7-BAFB-002458082CAF}"/>
          </ac:picMkLst>
        </pc:picChg>
        <pc:picChg chg="add mod">
          <ac:chgData name="OH YOUNGJEA" userId="004085827990ef31" providerId="LiveId" clId="{F7518181-5429-4947-A19C-9A04BCECEEB9}" dt="2020-08-30T02:07:50.470" v="542" actId="1076"/>
          <ac:picMkLst>
            <pc:docMk/>
            <pc:sldMk cId="4129855650" sldId="290"/>
            <ac:picMk id="15" creationId="{5D2128F3-F8C1-4577-81CD-75EBD35A6DB1}"/>
          </ac:picMkLst>
        </pc:picChg>
      </pc:sldChg>
      <pc:sldChg chg="addSp modSp mod">
        <pc:chgData name="OH YOUNGJEA" userId="004085827990ef31" providerId="LiveId" clId="{F7518181-5429-4947-A19C-9A04BCECEEB9}" dt="2020-09-19T20:06:00.610" v="3719" actId="1076"/>
        <pc:sldMkLst>
          <pc:docMk/>
          <pc:sldMk cId="349126803" sldId="291"/>
        </pc:sldMkLst>
        <pc:spChg chg="add mod">
          <ac:chgData name="OH YOUNGJEA" userId="004085827990ef31" providerId="LiveId" clId="{F7518181-5429-4947-A19C-9A04BCECEEB9}" dt="2020-09-19T20:04:48.482" v="3717" actId="1076"/>
          <ac:spMkLst>
            <pc:docMk/>
            <pc:sldMk cId="349126803" sldId="291"/>
            <ac:spMk id="6" creationId="{93276108-A816-4CEC-866F-4390158FBCBC}"/>
          </ac:spMkLst>
        </pc:spChg>
        <pc:spChg chg="add mod">
          <ac:chgData name="OH YOUNGJEA" userId="004085827990ef31" providerId="LiveId" clId="{F7518181-5429-4947-A19C-9A04BCECEEB9}" dt="2020-09-19T20:06:00.610" v="3719" actId="1076"/>
          <ac:spMkLst>
            <pc:docMk/>
            <pc:sldMk cId="349126803" sldId="291"/>
            <ac:spMk id="8" creationId="{BE4661F3-D756-4374-B95A-751F9020C8CA}"/>
          </ac:spMkLst>
        </pc:spChg>
      </pc:sldChg>
      <pc:sldChg chg="addSp delSp modSp new del mod">
        <pc:chgData name="OH YOUNGJEA" userId="004085827990ef31" providerId="LiveId" clId="{F7518181-5429-4947-A19C-9A04BCECEEB9}" dt="2020-09-19T07:14:00.791" v="3418" actId="2696"/>
        <pc:sldMkLst>
          <pc:docMk/>
          <pc:sldMk cId="1840203773" sldId="291"/>
        </pc:sldMkLst>
        <pc:spChg chg="del">
          <ac:chgData name="OH YOUNGJEA" userId="004085827990ef31" providerId="LiveId" clId="{F7518181-5429-4947-A19C-9A04BCECEEB9}" dt="2020-08-30T02:08:26.415" v="544" actId="478"/>
          <ac:spMkLst>
            <pc:docMk/>
            <pc:sldMk cId="1840203773" sldId="291"/>
            <ac:spMk id="2" creationId="{CB6414C0-9ACD-4F68-B4AF-BAC46AF86A59}"/>
          </ac:spMkLst>
        </pc:spChg>
        <pc:spChg chg="del">
          <ac:chgData name="OH YOUNGJEA" userId="004085827990ef31" providerId="LiveId" clId="{F7518181-5429-4947-A19C-9A04BCECEEB9}" dt="2020-08-30T02:08:28.349" v="545" actId="478"/>
          <ac:spMkLst>
            <pc:docMk/>
            <pc:sldMk cId="1840203773" sldId="291"/>
            <ac:spMk id="3" creationId="{43E4F3D1-4FA8-4D56-85A8-061880E65431}"/>
          </ac:spMkLst>
        </pc:spChg>
        <pc:spChg chg="add">
          <ac:chgData name="OH YOUNGJEA" userId="004085827990ef31" providerId="LiveId" clId="{F7518181-5429-4947-A19C-9A04BCECEEB9}" dt="2020-09-19T07:10:03.250" v="3312" actId="11529"/>
          <ac:spMkLst>
            <pc:docMk/>
            <pc:sldMk cId="1840203773" sldId="291"/>
            <ac:spMk id="4" creationId="{91DE09D7-6ED7-4182-939D-EFA3CBCC400C}"/>
          </ac:spMkLst>
        </pc:spChg>
        <pc:spChg chg="add mod">
          <ac:chgData name="OH YOUNGJEA" userId="004085827990ef31" providerId="LiveId" clId="{F7518181-5429-4947-A19C-9A04BCECEEB9}" dt="2020-09-19T07:09:51.101" v="3310" actId="1076"/>
          <ac:spMkLst>
            <pc:docMk/>
            <pc:sldMk cId="1840203773" sldId="291"/>
            <ac:spMk id="9" creationId="{F9A9C3EB-1AD7-4C2D-AD36-F90F74E43B9E}"/>
          </ac:spMkLst>
        </pc:spChg>
        <pc:picChg chg="add mod">
          <ac:chgData name="OH YOUNGJEA" userId="004085827990ef31" providerId="LiveId" clId="{F7518181-5429-4947-A19C-9A04BCECEEB9}" dt="2020-09-19T07:09:55.466" v="3311" actId="1076"/>
          <ac:picMkLst>
            <pc:docMk/>
            <pc:sldMk cId="1840203773" sldId="291"/>
            <ac:picMk id="2" creationId="{0B1D2B0C-E058-4B7C-B761-DBDD2AC52D07}"/>
          </ac:picMkLst>
        </pc:picChg>
        <pc:picChg chg="add mod">
          <ac:chgData name="OH YOUNGJEA" userId="004085827990ef31" providerId="LiveId" clId="{F7518181-5429-4947-A19C-9A04BCECEEB9}" dt="2020-09-19T07:09:44.981" v="3309" actId="14100"/>
          <ac:picMkLst>
            <pc:docMk/>
            <pc:sldMk cId="1840203773" sldId="291"/>
            <ac:picMk id="3" creationId="{ED399099-152E-4B74-8BA2-7D5DC9350D20}"/>
          </ac:picMkLst>
        </pc:picChg>
        <pc:picChg chg="add mod">
          <ac:chgData name="OH YOUNGJEA" userId="004085827990ef31" providerId="LiveId" clId="{F7518181-5429-4947-A19C-9A04BCECEEB9}" dt="2020-09-19T07:09:38.767" v="3308" actId="14100"/>
          <ac:picMkLst>
            <pc:docMk/>
            <pc:sldMk cId="1840203773" sldId="291"/>
            <ac:picMk id="5" creationId="{CE32FB5E-C11C-4317-BF1C-D58E6482C5E4}"/>
          </ac:picMkLst>
        </pc:picChg>
        <pc:picChg chg="add del mod">
          <ac:chgData name="OH YOUNGJEA" userId="004085827990ef31" providerId="LiveId" clId="{F7518181-5429-4947-A19C-9A04BCECEEB9}" dt="2020-08-30T02:16:47.696" v="570" actId="478"/>
          <ac:picMkLst>
            <pc:docMk/>
            <pc:sldMk cId="1840203773" sldId="291"/>
            <ac:picMk id="6" creationId="{278227BA-EB51-4DE0-838C-966FF02E1785}"/>
          </ac:picMkLst>
        </pc:picChg>
        <pc:picChg chg="add del mod">
          <ac:chgData name="OH YOUNGJEA" userId="004085827990ef31" providerId="LiveId" clId="{F7518181-5429-4947-A19C-9A04BCECEEB9}" dt="2020-09-19T07:09:05.634" v="3297" actId="21"/>
          <ac:picMkLst>
            <pc:docMk/>
            <pc:sldMk cId="1840203773" sldId="291"/>
            <ac:picMk id="8" creationId="{192948A4-BEF0-46E2-B2FF-63A271DE4723}"/>
          </ac:picMkLst>
        </pc:picChg>
        <pc:picChg chg="add del mod">
          <ac:chgData name="OH YOUNGJEA" userId="004085827990ef31" providerId="LiveId" clId="{F7518181-5429-4947-A19C-9A04BCECEEB9}" dt="2020-09-19T07:09:14.789" v="3301" actId="21"/>
          <ac:picMkLst>
            <pc:docMk/>
            <pc:sldMk cId="1840203773" sldId="291"/>
            <ac:picMk id="11" creationId="{6DC5A909-EA42-4332-AEF9-B9DDF7C9F17A}"/>
          </ac:picMkLst>
        </pc:picChg>
      </pc:sldChg>
      <pc:sldChg chg="add del">
        <pc:chgData name="OH YOUNGJEA" userId="004085827990ef31" providerId="LiveId" clId="{F7518181-5429-4947-A19C-9A04BCECEEB9}" dt="2020-08-30T01:56:45.297" v="502" actId="47"/>
        <pc:sldMkLst>
          <pc:docMk/>
          <pc:sldMk cId="2900086499" sldId="291"/>
        </pc:sldMkLst>
      </pc:sldChg>
      <pc:sldChg chg="addSp new mod">
        <pc:chgData name="OH YOUNGJEA" userId="004085827990ef31" providerId="LiveId" clId="{F7518181-5429-4947-A19C-9A04BCECEEB9}" dt="2020-08-30T02:13:18.065" v="556" actId="22"/>
        <pc:sldMkLst>
          <pc:docMk/>
          <pc:sldMk cId="2701016541" sldId="292"/>
        </pc:sldMkLst>
        <pc:picChg chg="add">
          <ac:chgData name="OH YOUNGJEA" userId="004085827990ef31" providerId="LiveId" clId="{F7518181-5429-4947-A19C-9A04BCECEEB9}" dt="2020-08-30T02:13:18.065" v="556" actId="22"/>
          <ac:picMkLst>
            <pc:docMk/>
            <pc:sldMk cId="2701016541" sldId="292"/>
            <ac:picMk id="5" creationId="{CDAFFCB3-76AB-4845-83C0-9A1F0FF5DDED}"/>
          </ac:picMkLst>
        </pc:picChg>
      </pc:sldChg>
      <pc:sldChg chg="add del">
        <pc:chgData name="OH YOUNGJEA" userId="004085827990ef31" providerId="LiveId" clId="{F7518181-5429-4947-A19C-9A04BCECEEB9}" dt="2020-08-30T01:56:47.186" v="503" actId="47"/>
        <pc:sldMkLst>
          <pc:docMk/>
          <pc:sldMk cId="4215850272" sldId="292"/>
        </pc:sldMkLst>
      </pc:sldChg>
      <pc:sldChg chg="addSp delSp modSp mod">
        <pc:chgData name="OH YOUNGJEA" userId="004085827990ef31" providerId="LiveId" clId="{F7518181-5429-4947-A19C-9A04BCECEEB9}" dt="2020-09-19T20:13:37.385" v="3853" actId="1076"/>
        <pc:sldMkLst>
          <pc:docMk/>
          <pc:sldMk cId="157288885" sldId="304"/>
        </pc:sldMkLst>
        <pc:spChg chg="add mod">
          <ac:chgData name="OH YOUNGJEA" userId="004085827990ef31" providerId="LiveId" clId="{F7518181-5429-4947-A19C-9A04BCECEEB9}" dt="2020-09-19T07:21:53.635" v="3493" actId="1076"/>
          <ac:spMkLst>
            <pc:docMk/>
            <pc:sldMk cId="157288885" sldId="304"/>
            <ac:spMk id="2" creationId="{74EFE9DB-BA91-45D9-ADDE-A45F4EA572CF}"/>
          </ac:spMkLst>
        </pc:spChg>
        <pc:spChg chg="add del mod">
          <ac:chgData name="OH YOUNGJEA" userId="004085827990ef31" providerId="LiveId" clId="{F7518181-5429-4947-A19C-9A04BCECEEB9}" dt="2020-09-19T20:07:45.315" v="3727" actId="478"/>
          <ac:spMkLst>
            <pc:docMk/>
            <pc:sldMk cId="157288885" sldId="304"/>
            <ac:spMk id="6" creationId="{56764C8C-B191-4569-B9B7-17C9C0007A06}"/>
          </ac:spMkLst>
        </pc:spChg>
        <pc:spChg chg="add mod">
          <ac:chgData name="OH YOUNGJEA" userId="004085827990ef31" providerId="LiveId" clId="{F7518181-5429-4947-A19C-9A04BCECEEB9}" dt="2020-09-19T20:07:55.038" v="3730" actId="1076"/>
          <ac:spMkLst>
            <pc:docMk/>
            <pc:sldMk cId="157288885" sldId="304"/>
            <ac:spMk id="9" creationId="{6DBACE67-D47A-46C0-9A9E-B1D0DAEC4D90}"/>
          </ac:spMkLst>
        </pc:spChg>
        <pc:spChg chg="add mod">
          <ac:chgData name="OH YOUNGJEA" userId="004085827990ef31" providerId="LiveId" clId="{F7518181-5429-4947-A19C-9A04BCECEEB9}" dt="2020-09-19T20:13:37.385" v="3853" actId="1076"/>
          <ac:spMkLst>
            <pc:docMk/>
            <pc:sldMk cId="157288885" sldId="304"/>
            <ac:spMk id="10" creationId="{B3C7C21F-0DA4-4263-88D1-73E40A760933}"/>
          </ac:spMkLst>
        </pc:spChg>
        <pc:picChg chg="add mod">
          <ac:chgData name="OH YOUNGJEA" userId="004085827990ef31" providerId="LiveId" clId="{F7518181-5429-4947-A19C-9A04BCECEEB9}" dt="2020-08-30T10:18:36.956" v="844" actId="1076"/>
          <ac:picMkLst>
            <pc:docMk/>
            <pc:sldMk cId="157288885" sldId="304"/>
            <ac:picMk id="3" creationId="{5F502FF8-BCE7-4AB8-AFB1-8E63C1A93100}"/>
          </ac:picMkLst>
        </pc:picChg>
        <pc:picChg chg="add del mod">
          <ac:chgData name="OH YOUNGJEA" userId="004085827990ef31" providerId="LiveId" clId="{F7518181-5429-4947-A19C-9A04BCECEEB9}" dt="2020-08-30T10:19:38.446" v="847" actId="478"/>
          <ac:picMkLst>
            <pc:docMk/>
            <pc:sldMk cId="157288885" sldId="304"/>
            <ac:picMk id="5" creationId="{F9FFB107-BF57-4692-AFE9-E56A699D82AD}"/>
          </ac:picMkLst>
        </pc:picChg>
        <pc:picChg chg="add mod">
          <ac:chgData name="OH YOUNGJEA" userId="004085827990ef31" providerId="LiveId" clId="{F7518181-5429-4947-A19C-9A04BCECEEB9}" dt="2020-08-30T10:19:48.147" v="850" actId="1076"/>
          <ac:picMkLst>
            <pc:docMk/>
            <pc:sldMk cId="157288885" sldId="304"/>
            <ac:picMk id="7" creationId="{D011D045-F16A-41BE-AC32-1BA62D791106}"/>
          </ac:picMkLst>
        </pc:picChg>
        <pc:cxnChg chg="add mod">
          <ac:chgData name="OH YOUNGJEA" userId="004085827990ef31" providerId="LiveId" clId="{F7518181-5429-4947-A19C-9A04BCECEEB9}" dt="2020-09-19T07:22:19.535" v="3501" actId="692"/>
          <ac:cxnSpMkLst>
            <pc:docMk/>
            <pc:sldMk cId="157288885" sldId="304"/>
            <ac:cxnSpMk id="5" creationId="{28E53726-4EA0-45E7-9833-FF09ED0D24E5}"/>
          </ac:cxnSpMkLst>
        </pc:cxnChg>
      </pc:sldChg>
      <pc:sldChg chg="addSp delSp modSp mod ord">
        <pc:chgData name="OH YOUNGJEA" userId="004085827990ef31" providerId="LiveId" clId="{F7518181-5429-4947-A19C-9A04BCECEEB9}" dt="2020-08-30T10:12:27.618" v="833" actId="14100"/>
        <pc:sldMkLst>
          <pc:docMk/>
          <pc:sldMk cId="1558157837" sldId="305"/>
        </pc:sldMkLst>
        <pc:spChg chg="del">
          <ac:chgData name="OH YOUNGJEA" userId="004085827990ef31" providerId="LiveId" clId="{F7518181-5429-4947-A19C-9A04BCECEEB9}" dt="2020-08-30T10:08:34.422" v="649" actId="478"/>
          <ac:spMkLst>
            <pc:docMk/>
            <pc:sldMk cId="1558157837" sldId="305"/>
            <ac:spMk id="2" creationId="{C3DB32C0-8B5E-204E-B9A4-EEC6CB12C63A}"/>
          </ac:spMkLst>
        </pc:spChg>
        <pc:spChg chg="del">
          <ac:chgData name="OH YOUNGJEA" userId="004085827990ef31" providerId="LiveId" clId="{F7518181-5429-4947-A19C-9A04BCECEEB9}" dt="2020-08-30T10:08:30.389" v="648" actId="22"/>
          <ac:spMkLst>
            <pc:docMk/>
            <pc:sldMk cId="1558157837" sldId="305"/>
            <ac:spMk id="3" creationId="{F7320C97-F58C-0C40-96EA-B2EF59061A19}"/>
          </ac:spMkLst>
        </pc:spChg>
        <pc:picChg chg="add mod">
          <ac:chgData name="OH YOUNGJEA" userId="004085827990ef31" providerId="LiveId" clId="{F7518181-5429-4947-A19C-9A04BCECEEB9}" dt="2020-08-30T10:12:27.618" v="833" actId="14100"/>
          <ac:picMkLst>
            <pc:docMk/>
            <pc:sldMk cId="1558157837" sldId="305"/>
            <ac:picMk id="5" creationId="{08AC1202-2DB9-4AC9-92F7-DD855FE084E9}"/>
          </ac:picMkLst>
        </pc:picChg>
      </pc:sldChg>
      <pc:sldChg chg="addSp delSp modSp mod">
        <pc:chgData name="OH YOUNGJEA" userId="004085827990ef31" providerId="LiveId" clId="{F7518181-5429-4947-A19C-9A04BCECEEB9}" dt="2020-09-19T07:33:57.998" v="3702" actId="207"/>
        <pc:sldMkLst>
          <pc:docMk/>
          <pc:sldMk cId="113421095" sldId="306"/>
        </pc:sldMkLst>
        <pc:spChg chg="add mod">
          <ac:chgData name="OH YOUNGJEA" userId="004085827990ef31" providerId="LiveId" clId="{F7518181-5429-4947-A19C-9A04BCECEEB9}" dt="2020-09-19T07:33:57.998" v="3702" actId="207"/>
          <ac:spMkLst>
            <pc:docMk/>
            <pc:sldMk cId="113421095" sldId="306"/>
            <ac:spMk id="2" creationId="{837C56E0-1068-41ED-B4AC-D5016C07D88B}"/>
          </ac:spMkLst>
        </pc:spChg>
        <pc:spChg chg="del">
          <ac:chgData name="OH YOUNGJEA" userId="004085827990ef31" providerId="LiveId" clId="{F7518181-5429-4947-A19C-9A04BCECEEB9}" dt="2020-08-30T10:20:32.391" v="851" actId="478"/>
          <ac:spMkLst>
            <pc:docMk/>
            <pc:sldMk cId="113421095" sldId="306"/>
            <ac:spMk id="2" creationId="{C3DB32C0-8B5E-204E-B9A4-EEC6CB12C63A}"/>
          </ac:spMkLst>
        </pc:spChg>
        <pc:spChg chg="del">
          <ac:chgData name="OH YOUNGJEA" userId="004085827990ef31" providerId="LiveId" clId="{F7518181-5429-4947-A19C-9A04BCECEEB9}" dt="2020-08-30T10:20:34.290" v="852" actId="478"/>
          <ac:spMkLst>
            <pc:docMk/>
            <pc:sldMk cId="113421095" sldId="306"/>
            <ac:spMk id="3" creationId="{F7320C97-F58C-0C40-96EA-B2EF59061A19}"/>
          </ac:spMkLst>
        </pc:spChg>
        <pc:spChg chg="add mod">
          <ac:chgData name="OH YOUNGJEA" userId="004085827990ef31" providerId="LiveId" clId="{F7518181-5429-4947-A19C-9A04BCECEEB9}" dt="2020-09-19T07:27:21.796" v="3541" actId="20577"/>
          <ac:spMkLst>
            <pc:docMk/>
            <pc:sldMk cId="113421095" sldId="306"/>
            <ac:spMk id="8" creationId="{E51D836E-77C0-4709-8E5C-37BE404B71B7}"/>
          </ac:spMkLst>
        </pc:spChg>
        <pc:picChg chg="add mod ord">
          <ac:chgData name="OH YOUNGJEA" userId="004085827990ef31" providerId="LiveId" clId="{F7518181-5429-4947-A19C-9A04BCECEEB9}" dt="2020-09-19T07:26:41.092" v="3514" actId="167"/>
          <ac:picMkLst>
            <pc:docMk/>
            <pc:sldMk cId="113421095" sldId="306"/>
            <ac:picMk id="5" creationId="{E81BEC62-1CC3-4EAF-B7C6-3DCDFE764D6A}"/>
          </ac:picMkLst>
        </pc:picChg>
        <pc:picChg chg="add mod ord">
          <ac:chgData name="OH YOUNGJEA" userId="004085827990ef31" providerId="LiveId" clId="{F7518181-5429-4947-A19C-9A04BCECEEB9}" dt="2020-09-19T07:26:45.076" v="3515" actId="167"/>
          <ac:picMkLst>
            <pc:docMk/>
            <pc:sldMk cId="113421095" sldId="306"/>
            <ac:picMk id="7" creationId="{8FABA86A-7992-4019-B570-A0CBCF1FD57C}"/>
          </ac:picMkLst>
        </pc:picChg>
      </pc:sldChg>
      <pc:sldChg chg="addSp delSp modSp mod">
        <pc:chgData name="OH YOUNGJEA" userId="004085827990ef31" providerId="LiveId" clId="{F7518181-5429-4947-A19C-9A04BCECEEB9}" dt="2020-08-31T03:30:40.260" v="3070" actId="27636"/>
        <pc:sldMkLst>
          <pc:docMk/>
          <pc:sldMk cId="287887489" sldId="308"/>
        </pc:sldMkLst>
        <pc:spChg chg="del">
          <ac:chgData name="OH YOUNGJEA" userId="004085827990ef31" providerId="LiveId" clId="{F7518181-5429-4947-A19C-9A04BCECEEB9}" dt="2020-08-31T02:25:39.467" v="2991" actId="478"/>
          <ac:spMkLst>
            <pc:docMk/>
            <pc:sldMk cId="287887489" sldId="308"/>
            <ac:spMk id="2" creationId="{C3DB32C0-8B5E-204E-B9A4-EEC6CB12C63A}"/>
          </ac:spMkLst>
        </pc:spChg>
        <pc:spChg chg="mod">
          <ac:chgData name="OH YOUNGJEA" userId="004085827990ef31" providerId="LiveId" clId="{F7518181-5429-4947-A19C-9A04BCECEEB9}" dt="2020-08-31T03:30:40.260" v="3070" actId="27636"/>
          <ac:spMkLst>
            <pc:docMk/>
            <pc:sldMk cId="287887489" sldId="308"/>
            <ac:spMk id="3" creationId="{F7320C97-F58C-0C40-96EA-B2EF59061A19}"/>
          </ac:spMkLst>
        </pc:spChg>
        <pc:picChg chg="add del mod">
          <ac:chgData name="OH YOUNGJEA" userId="004085827990ef31" providerId="LiveId" clId="{F7518181-5429-4947-A19C-9A04BCECEEB9}" dt="2020-08-31T03:28:51.200" v="3025" actId="478"/>
          <ac:picMkLst>
            <pc:docMk/>
            <pc:sldMk cId="287887489" sldId="308"/>
            <ac:picMk id="5" creationId="{DDEF9AAA-C459-4533-9CB7-3BA5C8E4BEC9}"/>
          </ac:picMkLst>
        </pc:picChg>
        <pc:picChg chg="add del mod">
          <ac:chgData name="OH YOUNGJEA" userId="004085827990ef31" providerId="LiveId" clId="{F7518181-5429-4947-A19C-9A04BCECEEB9}" dt="2020-08-31T03:29:00.643" v="3028" actId="478"/>
          <ac:picMkLst>
            <pc:docMk/>
            <pc:sldMk cId="287887489" sldId="308"/>
            <ac:picMk id="7" creationId="{EEA9942D-D9AA-4289-ABB1-D5BAE7D87D65}"/>
          </ac:picMkLst>
        </pc:picChg>
        <pc:picChg chg="add mod">
          <ac:chgData name="OH YOUNGJEA" userId="004085827990ef31" providerId="LiveId" clId="{F7518181-5429-4947-A19C-9A04BCECEEB9}" dt="2020-08-31T03:30:07.919" v="3053" actId="14100"/>
          <ac:picMkLst>
            <pc:docMk/>
            <pc:sldMk cId="287887489" sldId="308"/>
            <ac:picMk id="9" creationId="{66049057-3DC4-47C8-9692-65A15F399CF9}"/>
          </ac:picMkLst>
        </pc:picChg>
        <pc:picChg chg="add mod">
          <ac:chgData name="OH YOUNGJEA" userId="004085827990ef31" providerId="LiveId" clId="{F7518181-5429-4947-A19C-9A04BCECEEB9}" dt="2020-08-31T03:30:22.072" v="3058" actId="1076"/>
          <ac:picMkLst>
            <pc:docMk/>
            <pc:sldMk cId="287887489" sldId="308"/>
            <ac:picMk id="11" creationId="{A789BE88-38B2-4A52-8962-14E0F8C0A362}"/>
          </ac:picMkLst>
        </pc:picChg>
        <pc:picChg chg="add mod">
          <ac:chgData name="OH YOUNGJEA" userId="004085827990ef31" providerId="LiveId" clId="{F7518181-5429-4947-A19C-9A04BCECEEB9}" dt="2020-08-31T03:30:23.414" v="3059" actId="1076"/>
          <ac:picMkLst>
            <pc:docMk/>
            <pc:sldMk cId="287887489" sldId="308"/>
            <ac:picMk id="13" creationId="{3AE53CB3-E2AA-4EB7-A84B-90BFB551A3E1}"/>
          </ac:picMkLst>
        </pc:picChg>
      </pc:sldChg>
      <pc:sldChg chg="addSp delSp modSp mod">
        <pc:chgData name="OH YOUNGJEA" userId="004085827990ef31" providerId="LiveId" clId="{F7518181-5429-4947-A19C-9A04BCECEEB9}" dt="2020-08-30T13:12:02.988" v="1440" actId="20577"/>
        <pc:sldMkLst>
          <pc:docMk/>
          <pc:sldMk cId="842545833" sldId="317"/>
        </pc:sldMkLst>
        <pc:spChg chg="mod">
          <ac:chgData name="OH YOUNGJEA" userId="004085827990ef31" providerId="LiveId" clId="{F7518181-5429-4947-A19C-9A04BCECEEB9}" dt="2020-08-30T13:12:02.988" v="1440" actId="20577"/>
          <ac:spMkLst>
            <pc:docMk/>
            <pc:sldMk cId="842545833" sldId="317"/>
            <ac:spMk id="2" creationId="{2E4E2E1E-6987-1B41-B645-3C53C81B54BF}"/>
          </ac:spMkLst>
        </pc:spChg>
        <pc:spChg chg="mod">
          <ac:chgData name="OH YOUNGJEA" userId="004085827990ef31" providerId="LiveId" clId="{F7518181-5429-4947-A19C-9A04BCECEEB9}" dt="2020-08-30T13:09:13.675" v="1424" actId="14"/>
          <ac:spMkLst>
            <pc:docMk/>
            <pc:sldMk cId="842545833" sldId="317"/>
            <ac:spMk id="3" creationId="{95AFF90F-252F-A343-AD87-1ABAF5437169}"/>
          </ac:spMkLst>
        </pc:spChg>
        <pc:picChg chg="add del mod">
          <ac:chgData name="OH YOUNGJEA" userId="004085827990ef31" providerId="LiveId" clId="{F7518181-5429-4947-A19C-9A04BCECEEB9}" dt="2020-08-30T10:08:21.674" v="645" actId="21"/>
          <ac:picMkLst>
            <pc:docMk/>
            <pc:sldMk cId="842545833" sldId="317"/>
            <ac:picMk id="5" creationId="{B3A062E9-C4E3-49E7-BE28-02DA74BF6CF8}"/>
          </ac:picMkLst>
        </pc:picChg>
      </pc:sldChg>
      <pc:sldChg chg="addSp delSp modSp new mod">
        <pc:chgData name="OH YOUNGJEA" userId="004085827990ef31" providerId="LiveId" clId="{F7518181-5429-4947-A19C-9A04BCECEEB9}" dt="2020-09-19T20:48:55.351" v="4337" actId="1076"/>
        <pc:sldMkLst>
          <pc:docMk/>
          <pc:sldMk cId="1451427914" sldId="318"/>
        </pc:sldMkLst>
        <pc:spChg chg="del">
          <ac:chgData name="OH YOUNGJEA" userId="004085827990ef31" providerId="LiveId" clId="{F7518181-5429-4947-A19C-9A04BCECEEB9}" dt="2020-08-30T10:43:51.270" v="1035" actId="478"/>
          <ac:spMkLst>
            <pc:docMk/>
            <pc:sldMk cId="1451427914" sldId="318"/>
            <ac:spMk id="2" creationId="{4A3514CF-7EE9-48D4-AA23-91E3CEDAFE7B}"/>
          </ac:spMkLst>
        </pc:spChg>
        <pc:spChg chg="del">
          <ac:chgData name="OH YOUNGJEA" userId="004085827990ef31" providerId="LiveId" clId="{F7518181-5429-4947-A19C-9A04BCECEEB9}" dt="2020-08-30T10:43:53.191" v="1036" actId="478"/>
          <ac:spMkLst>
            <pc:docMk/>
            <pc:sldMk cId="1451427914" sldId="318"/>
            <ac:spMk id="3" creationId="{4181A356-FFA5-4E8C-A284-3BD81659FA83}"/>
          </ac:spMkLst>
        </pc:spChg>
        <pc:spChg chg="add mod">
          <ac:chgData name="OH YOUNGJEA" userId="004085827990ef31" providerId="LiveId" clId="{F7518181-5429-4947-A19C-9A04BCECEEB9}" dt="2020-09-19T20:48:55.351" v="4337" actId="1076"/>
          <ac:spMkLst>
            <pc:docMk/>
            <pc:sldMk cId="1451427914" sldId="318"/>
            <ac:spMk id="14" creationId="{D7FFF029-D3D2-4959-95F4-BCE85D8D15E0}"/>
          </ac:spMkLst>
        </pc:spChg>
        <pc:spChg chg="add mod">
          <ac:chgData name="OH YOUNGJEA" userId="004085827990ef31" providerId="LiveId" clId="{F7518181-5429-4947-A19C-9A04BCECEEB9}" dt="2020-09-19T20:48:37.382" v="4334"/>
          <ac:spMkLst>
            <pc:docMk/>
            <pc:sldMk cId="1451427914" sldId="318"/>
            <ac:spMk id="26" creationId="{4BF30632-2CD8-4D2C-B2EA-112155817C6E}"/>
          </ac:spMkLst>
        </pc:spChg>
        <pc:spChg chg="add mod">
          <ac:chgData name="OH YOUNGJEA" userId="004085827990ef31" providerId="LiveId" clId="{F7518181-5429-4947-A19C-9A04BCECEEB9}" dt="2020-09-19T20:48:47.424" v="4336" actId="1076"/>
          <ac:spMkLst>
            <pc:docMk/>
            <pc:sldMk cId="1451427914" sldId="318"/>
            <ac:spMk id="27" creationId="{28EA4292-AFE1-42D1-8F3F-46407A02EDEF}"/>
          </ac:spMkLst>
        </pc:spChg>
        <pc:picChg chg="add del">
          <ac:chgData name="OH YOUNGJEA" userId="004085827990ef31" providerId="LiveId" clId="{F7518181-5429-4947-A19C-9A04BCECEEB9}" dt="2020-08-30T10:32:12.282" v="992" actId="478"/>
          <ac:picMkLst>
            <pc:docMk/>
            <pc:sldMk cId="1451427914" sldId="318"/>
            <ac:picMk id="5" creationId="{A581E521-6B8E-4D13-8645-6216C9CEFD90}"/>
          </ac:picMkLst>
        </pc:picChg>
        <pc:picChg chg="add del">
          <ac:chgData name="OH YOUNGJEA" userId="004085827990ef31" providerId="LiveId" clId="{F7518181-5429-4947-A19C-9A04BCECEEB9}" dt="2020-08-30T10:35:54.908" v="1034" actId="478"/>
          <ac:picMkLst>
            <pc:docMk/>
            <pc:sldMk cId="1451427914" sldId="318"/>
            <ac:picMk id="7" creationId="{810324EE-9620-4ADC-AD6D-01C51CFBA026}"/>
          </ac:picMkLst>
        </pc:picChg>
        <pc:picChg chg="add del">
          <ac:chgData name="OH YOUNGJEA" userId="004085827990ef31" providerId="LiveId" clId="{F7518181-5429-4947-A19C-9A04BCECEEB9}" dt="2020-08-30T10:51:08.385" v="1117" actId="478"/>
          <ac:picMkLst>
            <pc:docMk/>
            <pc:sldMk cId="1451427914" sldId="318"/>
            <ac:picMk id="9" creationId="{4B30C42A-8D17-4201-A8C6-0D307141AA3F}"/>
          </ac:picMkLst>
        </pc:picChg>
        <pc:picChg chg="add del mod">
          <ac:chgData name="OH YOUNGJEA" userId="004085827990ef31" providerId="LiveId" clId="{F7518181-5429-4947-A19C-9A04BCECEEB9}" dt="2020-08-30T12:43:51.980" v="1126" actId="478"/>
          <ac:picMkLst>
            <pc:docMk/>
            <pc:sldMk cId="1451427914" sldId="318"/>
            <ac:picMk id="11" creationId="{8BCE0FCD-9B35-488E-AFB0-99CCC1D98907}"/>
          </ac:picMkLst>
        </pc:picChg>
        <pc:picChg chg="add mod">
          <ac:chgData name="OH YOUNGJEA" userId="004085827990ef31" providerId="LiveId" clId="{F7518181-5429-4947-A19C-9A04BCECEEB9}" dt="2020-08-30T12:58:45.151" v="1301" actId="1076"/>
          <ac:picMkLst>
            <pc:docMk/>
            <pc:sldMk cId="1451427914" sldId="318"/>
            <ac:picMk id="13" creationId="{92E08D6F-D871-4F49-93B8-9A194C4627B4}"/>
          </ac:picMkLst>
        </pc:picChg>
        <pc:picChg chg="add del mod">
          <ac:chgData name="OH YOUNGJEA" userId="004085827990ef31" providerId="LiveId" clId="{F7518181-5429-4947-A19C-9A04BCECEEB9}" dt="2020-08-30T12:54:52.624" v="1272" actId="478"/>
          <ac:picMkLst>
            <pc:docMk/>
            <pc:sldMk cId="1451427914" sldId="318"/>
            <ac:picMk id="16" creationId="{D3C30491-4236-4488-BFE5-ED7026C228F1}"/>
          </ac:picMkLst>
        </pc:picChg>
        <pc:picChg chg="add del mod">
          <ac:chgData name="OH YOUNGJEA" userId="004085827990ef31" providerId="LiveId" clId="{F7518181-5429-4947-A19C-9A04BCECEEB9}" dt="2020-08-30T12:55:53.786" v="1276" actId="478"/>
          <ac:picMkLst>
            <pc:docMk/>
            <pc:sldMk cId="1451427914" sldId="318"/>
            <ac:picMk id="18" creationId="{6183B489-D334-46A7-851B-E2FB85824D19}"/>
          </ac:picMkLst>
        </pc:picChg>
        <pc:picChg chg="add mod">
          <ac:chgData name="OH YOUNGJEA" userId="004085827990ef31" providerId="LiveId" clId="{F7518181-5429-4947-A19C-9A04BCECEEB9}" dt="2020-08-30T12:58:20.603" v="1297" actId="1076"/>
          <ac:picMkLst>
            <pc:docMk/>
            <pc:sldMk cId="1451427914" sldId="318"/>
            <ac:picMk id="20" creationId="{6415606B-DBD5-4555-B357-2EB11C2C2515}"/>
          </ac:picMkLst>
        </pc:picChg>
        <pc:picChg chg="add mod">
          <ac:chgData name="OH YOUNGJEA" userId="004085827990ef31" providerId="LiveId" clId="{F7518181-5429-4947-A19C-9A04BCECEEB9}" dt="2020-08-30T12:58:15.158" v="1295" actId="1076"/>
          <ac:picMkLst>
            <pc:docMk/>
            <pc:sldMk cId="1451427914" sldId="318"/>
            <ac:picMk id="22" creationId="{86A8B44C-1E25-4DA4-BF41-6399F1373A76}"/>
          </ac:picMkLst>
        </pc:picChg>
        <pc:picChg chg="add mod">
          <ac:chgData name="OH YOUNGJEA" userId="004085827990ef31" providerId="LiveId" clId="{F7518181-5429-4947-A19C-9A04BCECEEB9}" dt="2020-08-30T12:58:34.396" v="1300" actId="1076"/>
          <ac:picMkLst>
            <pc:docMk/>
            <pc:sldMk cId="1451427914" sldId="318"/>
            <ac:picMk id="24" creationId="{50D6E5D1-113A-4181-9316-9593F2F05D33}"/>
          </ac:picMkLst>
        </pc:picChg>
      </pc:sldChg>
      <pc:sldChg chg="new del">
        <pc:chgData name="OH YOUNGJEA" userId="004085827990ef31" providerId="LiveId" clId="{F7518181-5429-4947-A19C-9A04BCECEEB9}" dt="2020-08-30T10:16:34.212" v="839" actId="47"/>
        <pc:sldMkLst>
          <pc:docMk/>
          <pc:sldMk cId="4221584863" sldId="318"/>
        </pc:sldMkLst>
      </pc:sldChg>
      <pc:sldChg chg="addSp delSp modSp new mod">
        <pc:chgData name="OH YOUNGJEA" userId="004085827990ef31" providerId="LiveId" clId="{F7518181-5429-4947-A19C-9A04BCECEEB9}" dt="2020-09-19T20:10:24.507" v="3820"/>
        <pc:sldMkLst>
          <pc:docMk/>
          <pc:sldMk cId="3462718275" sldId="319"/>
        </pc:sldMkLst>
        <pc:spChg chg="del">
          <ac:chgData name="OH YOUNGJEA" userId="004085827990ef31" providerId="LiveId" clId="{F7518181-5429-4947-A19C-9A04BCECEEB9}" dt="2020-08-30T10:27:19.640" v="952" actId="478"/>
          <ac:spMkLst>
            <pc:docMk/>
            <pc:sldMk cId="3462718275" sldId="319"/>
            <ac:spMk id="2" creationId="{CE065EE1-2AF5-4F96-832D-8AEE706C7135}"/>
          </ac:spMkLst>
        </pc:spChg>
        <pc:spChg chg="del">
          <ac:chgData name="OH YOUNGJEA" userId="004085827990ef31" providerId="LiveId" clId="{F7518181-5429-4947-A19C-9A04BCECEEB9}" dt="2020-08-30T10:27:21.018" v="953" actId="478"/>
          <ac:spMkLst>
            <pc:docMk/>
            <pc:sldMk cId="3462718275" sldId="319"/>
            <ac:spMk id="3" creationId="{1564B6B3-5691-4DB2-A160-A3594C7F2194}"/>
          </ac:spMkLst>
        </pc:spChg>
        <pc:spChg chg="add mod">
          <ac:chgData name="OH YOUNGJEA" userId="004085827990ef31" providerId="LiveId" clId="{F7518181-5429-4947-A19C-9A04BCECEEB9}" dt="2020-09-19T07:33:50.226" v="3701" actId="1076"/>
          <ac:spMkLst>
            <pc:docMk/>
            <pc:sldMk cId="3462718275" sldId="319"/>
            <ac:spMk id="4" creationId="{51A48B9C-0F7E-40E5-8230-221D6566A31C}"/>
          </ac:spMkLst>
        </pc:spChg>
        <pc:spChg chg="add mod">
          <ac:chgData name="OH YOUNGJEA" userId="004085827990ef31" providerId="LiveId" clId="{F7518181-5429-4947-A19C-9A04BCECEEB9}" dt="2020-09-19T20:10:24.507" v="3820"/>
          <ac:spMkLst>
            <pc:docMk/>
            <pc:sldMk cId="3462718275" sldId="319"/>
            <ac:spMk id="9" creationId="{E40A18F6-02CA-49A0-A16D-14F857A45825}"/>
          </ac:spMkLst>
        </pc:spChg>
        <pc:picChg chg="add mod">
          <ac:chgData name="OH YOUNGJEA" userId="004085827990ef31" providerId="LiveId" clId="{F7518181-5429-4947-A19C-9A04BCECEEB9}" dt="2020-09-19T07:29:01.830" v="3550" actId="1076"/>
          <ac:picMkLst>
            <pc:docMk/>
            <pc:sldMk cId="3462718275" sldId="319"/>
            <ac:picMk id="3" creationId="{680CFDC2-B3A9-4413-9157-0BFD18CF36BB}"/>
          </ac:picMkLst>
        </pc:picChg>
        <pc:picChg chg="add mod">
          <ac:chgData name="OH YOUNGJEA" userId="004085827990ef31" providerId="LiveId" clId="{F7518181-5429-4947-A19C-9A04BCECEEB9}" dt="2020-09-19T07:28:58.425" v="3549" actId="1076"/>
          <ac:picMkLst>
            <pc:docMk/>
            <pc:sldMk cId="3462718275" sldId="319"/>
            <ac:picMk id="5" creationId="{CB27940E-479F-46C6-94FF-4CF3E1AC8F72}"/>
          </ac:picMkLst>
        </pc:picChg>
        <pc:picChg chg="add mod">
          <ac:chgData name="OH YOUNGJEA" userId="004085827990ef31" providerId="LiveId" clId="{F7518181-5429-4947-A19C-9A04BCECEEB9}" dt="2020-09-19T07:29:07.995" v="3553" actId="14100"/>
          <ac:picMkLst>
            <pc:docMk/>
            <pc:sldMk cId="3462718275" sldId="319"/>
            <ac:picMk id="7" creationId="{CC3E2659-68C9-4D43-AE1E-1828D761EAFC}"/>
          </ac:picMkLst>
        </pc:picChg>
      </pc:sldChg>
      <pc:sldChg chg="addSp delSp modSp new mod">
        <pc:chgData name="OH YOUNGJEA" userId="004085827990ef31" providerId="LiveId" clId="{F7518181-5429-4947-A19C-9A04BCECEEB9}" dt="2020-09-19T07:33:33.810" v="3699" actId="207"/>
        <pc:sldMkLst>
          <pc:docMk/>
          <pc:sldMk cId="3290160433" sldId="320"/>
        </pc:sldMkLst>
        <pc:spChg chg="add mod">
          <ac:chgData name="OH YOUNGJEA" userId="004085827990ef31" providerId="LiveId" clId="{F7518181-5429-4947-A19C-9A04BCECEEB9}" dt="2020-09-19T07:33:33.810" v="3699" actId="207"/>
          <ac:spMkLst>
            <pc:docMk/>
            <pc:sldMk cId="3290160433" sldId="320"/>
            <ac:spMk id="2" creationId="{BDEA0B28-9CE9-4122-954E-9EC59003D588}"/>
          </ac:spMkLst>
        </pc:spChg>
        <pc:spChg chg="del">
          <ac:chgData name="OH YOUNGJEA" userId="004085827990ef31" providerId="LiveId" clId="{F7518181-5429-4947-A19C-9A04BCECEEB9}" dt="2020-08-30T10:32:41.402" v="995" actId="478"/>
          <ac:spMkLst>
            <pc:docMk/>
            <pc:sldMk cId="3290160433" sldId="320"/>
            <ac:spMk id="2" creationId="{F42B71D1-F713-4B8E-930F-301210DCD129}"/>
          </ac:spMkLst>
        </pc:spChg>
        <pc:spChg chg="del">
          <ac:chgData name="OH YOUNGJEA" userId="004085827990ef31" providerId="LiveId" clId="{F7518181-5429-4947-A19C-9A04BCECEEB9}" dt="2020-08-30T10:32:42.495" v="996" actId="478"/>
          <ac:spMkLst>
            <pc:docMk/>
            <pc:sldMk cId="3290160433" sldId="320"/>
            <ac:spMk id="3" creationId="{E649CC09-E677-42B2-BFC4-A173E179A347}"/>
          </ac:spMkLst>
        </pc:spChg>
        <pc:spChg chg="add mod">
          <ac:chgData name="OH YOUNGJEA" userId="004085827990ef31" providerId="LiveId" clId="{F7518181-5429-4947-A19C-9A04BCECEEB9}" dt="2020-09-19T07:32:47.255" v="3694" actId="1076"/>
          <ac:spMkLst>
            <pc:docMk/>
            <pc:sldMk cId="3290160433" sldId="320"/>
            <ac:spMk id="11" creationId="{71FFCC4E-E156-4E66-9474-4C5984C14AB0}"/>
          </ac:spMkLst>
        </pc:spChg>
        <pc:spChg chg="add mod">
          <ac:chgData name="OH YOUNGJEA" userId="004085827990ef31" providerId="LiveId" clId="{F7518181-5429-4947-A19C-9A04BCECEEB9}" dt="2020-08-30T10:35:49.285" v="1033"/>
          <ac:spMkLst>
            <pc:docMk/>
            <pc:sldMk cId="3290160433" sldId="320"/>
            <ac:spMk id="13" creationId="{51472F24-939A-4035-81BF-7A35A5C4A42B}"/>
          </ac:spMkLst>
        </pc:spChg>
        <pc:picChg chg="add mod">
          <ac:chgData name="OH YOUNGJEA" userId="004085827990ef31" providerId="LiveId" clId="{F7518181-5429-4947-A19C-9A04BCECEEB9}" dt="2020-08-30T10:35:39.594" v="1025" actId="1076"/>
          <ac:picMkLst>
            <pc:docMk/>
            <pc:sldMk cId="3290160433" sldId="320"/>
            <ac:picMk id="5" creationId="{958FD345-EF32-4CED-88A5-07CC8D3299AD}"/>
          </ac:picMkLst>
        </pc:picChg>
        <pc:picChg chg="add mod">
          <ac:chgData name="OH YOUNGJEA" userId="004085827990ef31" providerId="LiveId" clId="{F7518181-5429-4947-A19C-9A04BCECEEB9}" dt="2020-08-30T10:34:50.754" v="1008" actId="1076"/>
          <ac:picMkLst>
            <pc:docMk/>
            <pc:sldMk cId="3290160433" sldId="320"/>
            <ac:picMk id="7" creationId="{06874D08-AB25-4319-B275-8E72C7E18491}"/>
          </ac:picMkLst>
        </pc:picChg>
        <pc:picChg chg="add mod">
          <ac:chgData name="OH YOUNGJEA" userId="004085827990ef31" providerId="LiveId" clId="{F7518181-5429-4947-A19C-9A04BCECEEB9}" dt="2020-08-30T10:34:54.669" v="1009" actId="1076"/>
          <ac:picMkLst>
            <pc:docMk/>
            <pc:sldMk cId="3290160433" sldId="320"/>
            <ac:picMk id="9" creationId="{BE7DC507-578F-4B89-A86F-8AD4897BD960}"/>
          </ac:picMkLst>
        </pc:picChg>
      </pc:sldChg>
      <pc:sldChg chg="addSp delSp modSp new mod">
        <pc:chgData name="OH YOUNGJEA" userId="004085827990ef31" providerId="LiveId" clId="{F7518181-5429-4947-A19C-9A04BCECEEB9}" dt="2020-09-19T20:26:26.844" v="4158" actId="255"/>
        <pc:sldMkLst>
          <pc:docMk/>
          <pc:sldMk cId="3471759730" sldId="321"/>
        </pc:sldMkLst>
        <pc:spChg chg="add mod">
          <ac:chgData name="OH YOUNGJEA" userId="004085827990ef31" providerId="LiveId" clId="{F7518181-5429-4947-A19C-9A04BCECEEB9}" dt="2020-09-19T07:33:17.229" v="3697" actId="207"/>
          <ac:spMkLst>
            <pc:docMk/>
            <pc:sldMk cId="3471759730" sldId="321"/>
            <ac:spMk id="2" creationId="{21358496-565E-412A-89C6-E0523890906A}"/>
          </ac:spMkLst>
        </pc:spChg>
        <pc:spChg chg="del">
          <ac:chgData name="OH YOUNGJEA" userId="004085827990ef31" providerId="LiveId" clId="{F7518181-5429-4947-A19C-9A04BCECEEB9}" dt="2020-08-30T10:44:07.622" v="1039" actId="478"/>
          <ac:spMkLst>
            <pc:docMk/>
            <pc:sldMk cId="3471759730" sldId="321"/>
            <ac:spMk id="2" creationId="{58505D76-2BBA-4267-8B11-3469067AC28F}"/>
          </ac:spMkLst>
        </pc:spChg>
        <pc:spChg chg="add mod">
          <ac:chgData name="OH YOUNGJEA" userId="004085827990ef31" providerId="LiveId" clId="{F7518181-5429-4947-A19C-9A04BCECEEB9}" dt="2020-09-19T20:20:04.973" v="3918" actId="1076"/>
          <ac:spMkLst>
            <pc:docMk/>
            <pc:sldMk cId="3471759730" sldId="321"/>
            <ac:spMk id="3" creationId="{820EF57A-B330-4B9D-A3B5-AFD5C1324045}"/>
          </ac:spMkLst>
        </pc:spChg>
        <pc:spChg chg="del">
          <ac:chgData name="OH YOUNGJEA" userId="004085827990ef31" providerId="LiveId" clId="{F7518181-5429-4947-A19C-9A04BCECEEB9}" dt="2020-08-30T10:44:09.166" v="1040" actId="478"/>
          <ac:spMkLst>
            <pc:docMk/>
            <pc:sldMk cId="3471759730" sldId="321"/>
            <ac:spMk id="3" creationId="{E9D580BE-BB63-4AC9-9435-C451A19F20CE}"/>
          </ac:spMkLst>
        </pc:spChg>
        <pc:spChg chg="add mod">
          <ac:chgData name="OH YOUNGJEA" userId="004085827990ef31" providerId="LiveId" clId="{F7518181-5429-4947-A19C-9A04BCECEEB9}" dt="2020-09-19T20:20:08.490" v="3919" actId="1076"/>
          <ac:spMkLst>
            <pc:docMk/>
            <pc:sldMk cId="3471759730" sldId="321"/>
            <ac:spMk id="4" creationId="{F46595BE-B61B-4342-B7E5-24291C9C5A11}"/>
          </ac:spMkLst>
        </pc:spChg>
        <pc:spChg chg="add mod">
          <ac:chgData name="OH YOUNGJEA" userId="004085827990ef31" providerId="LiveId" clId="{F7518181-5429-4947-A19C-9A04BCECEEB9}" dt="2020-09-19T20:26:26.844" v="4158" actId="255"/>
          <ac:spMkLst>
            <pc:docMk/>
            <pc:sldMk cId="3471759730" sldId="321"/>
            <ac:spMk id="15" creationId="{BF2564C6-2302-477D-B533-32FE700C12D7}"/>
          </ac:spMkLst>
        </pc:spChg>
        <pc:picChg chg="add mod">
          <ac:chgData name="OH YOUNGJEA" userId="004085827990ef31" providerId="LiveId" clId="{F7518181-5429-4947-A19C-9A04BCECEEB9}" dt="2020-08-30T10:50:41.474" v="1113" actId="1076"/>
          <ac:picMkLst>
            <pc:docMk/>
            <pc:sldMk cId="3471759730" sldId="321"/>
            <ac:picMk id="5" creationId="{C059B729-DC7F-4527-87D4-3DF21101B45B}"/>
          </ac:picMkLst>
        </pc:picChg>
        <pc:picChg chg="add mod">
          <ac:chgData name="OH YOUNGJEA" userId="004085827990ef31" providerId="LiveId" clId="{F7518181-5429-4947-A19C-9A04BCECEEB9}" dt="2020-09-19T20:19:58.710" v="3917" actId="1076"/>
          <ac:picMkLst>
            <pc:docMk/>
            <pc:sldMk cId="3471759730" sldId="321"/>
            <ac:picMk id="7" creationId="{457F1698-B010-496C-8CDF-6287392D86FB}"/>
          </ac:picMkLst>
        </pc:picChg>
        <pc:picChg chg="add del mod">
          <ac:chgData name="OH YOUNGJEA" userId="004085827990ef31" providerId="LiveId" clId="{F7518181-5429-4947-A19C-9A04BCECEEB9}" dt="2020-09-19T20:17:29.795" v="3889" actId="21"/>
          <ac:picMkLst>
            <pc:docMk/>
            <pc:sldMk cId="3471759730" sldId="321"/>
            <ac:picMk id="9" creationId="{18ED43DF-4D5B-47E3-BAE8-B87F2BE35F18}"/>
          </ac:picMkLst>
        </pc:picChg>
        <pc:picChg chg="add del mod">
          <ac:chgData name="OH YOUNGJEA" userId="004085827990ef31" providerId="LiveId" clId="{F7518181-5429-4947-A19C-9A04BCECEEB9}" dt="2020-09-19T20:19:41.672" v="3910" actId="478"/>
          <ac:picMkLst>
            <pc:docMk/>
            <pc:sldMk cId="3471759730" sldId="321"/>
            <ac:picMk id="11" creationId="{7AC30D02-00F2-4089-BF95-3E54A64693E0}"/>
          </ac:picMkLst>
        </pc:picChg>
        <pc:picChg chg="add del mod">
          <ac:chgData name="OH YOUNGJEA" userId="004085827990ef31" providerId="LiveId" clId="{F7518181-5429-4947-A19C-9A04BCECEEB9}" dt="2020-09-19T20:19:43.739" v="3911" actId="21"/>
          <ac:picMkLst>
            <pc:docMk/>
            <pc:sldMk cId="3471759730" sldId="321"/>
            <ac:picMk id="13" creationId="{B9A51624-8FB2-4602-B55B-4798A89B35B9}"/>
          </ac:picMkLst>
        </pc:picChg>
      </pc:sldChg>
      <pc:sldChg chg="addSp delSp modSp new mod">
        <pc:chgData name="OH YOUNGJEA" userId="004085827990ef31" providerId="LiveId" clId="{F7518181-5429-4947-A19C-9A04BCECEEB9}" dt="2020-08-30T13:37:03.660" v="1786" actId="20577"/>
        <pc:sldMkLst>
          <pc:docMk/>
          <pc:sldMk cId="3326533101" sldId="322"/>
        </pc:sldMkLst>
        <pc:spChg chg="del">
          <ac:chgData name="OH YOUNGJEA" userId="004085827990ef31" providerId="LiveId" clId="{F7518181-5429-4947-A19C-9A04BCECEEB9}" dt="2020-08-30T13:11:23.759" v="1425" actId="478"/>
          <ac:spMkLst>
            <pc:docMk/>
            <pc:sldMk cId="3326533101" sldId="322"/>
            <ac:spMk id="2" creationId="{D244185F-E612-42C8-AE41-FD5C29444F76}"/>
          </ac:spMkLst>
        </pc:spChg>
        <pc:spChg chg="del mod">
          <ac:chgData name="OH YOUNGJEA" userId="004085827990ef31" providerId="LiveId" clId="{F7518181-5429-4947-A19C-9A04BCECEEB9}" dt="2020-08-30T13:22:13.581" v="1537" actId="478"/>
          <ac:spMkLst>
            <pc:docMk/>
            <pc:sldMk cId="3326533101" sldId="322"/>
            <ac:spMk id="3" creationId="{7D3F9B2A-E83A-4A8F-9416-BAFFD97EDC64}"/>
          </ac:spMkLst>
        </pc:spChg>
        <pc:spChg chg="add mod">
          <ac:chgData name="OH YOUNGJEA" userId="004085827990ef31" providerId="LiveId" clId="{F7518181-5429-4947-A19C-9A04BCECEEB9}" dt="2020-08-30T13:36:26.233" v="1771" actId="1076"/>
          <ac:spMkLst>
            <pc:docMk/>
            <pc:sldMk cId="3326533101" sldId="322"/>
            <ac:spMk id="12" creationId="{99E3D17C-D0AA-4B36-A0E2-D2E9C970F7AC}"/>
          </ac:spMkLst>
        </pc:spChg>
        <pc:spChg chg="add mod">
          <ac:chgData name="OH YOUNGJEA" userId="004085827990ef31" providerId="LiveId" clId="{F7518181-5429-4947-A19C-9A04BCECEEB9}" dt="2020-08-30T13:36:44.785" v="1779" actId="20577"/>
          <ac:spMkLst>
            <pc:docMk/>
            <pc:sldMk cId="3326533101" sldId="322"/>
            <ac:spMk id="14" creationId="{E72D5224-A67D-4A1E-8474-CDFC1E01DA30}"/>
          </ac:spMkLst>
        </pc:spChg>
        <pc:spChg chg="add mod">
          <ac:chgData name="OH YOUNGJEA" userId="004085827990ef31" providerId="LiveId" clId="{F7518181-5429-4947-A19C-9A04BCECEEB9}" dt="2020-08-30T13:37:03.660" v="1786" actId="20577"/>
          <ac:spMkLst>
            <pc:docMk/>
            <pc:sldMk cId="3326533101" sldId="322"/>
            <ac:spMk id="16" creationId="{A7FA125F-D769-4F8E-99A6-6A71D268FD47}"/>
          </ac:spMkLst>
        </pc:spChg>
        <pc:picChg chg="add del mod">
          <ac:chgData name="OH YOUNGJEA" userId="004085827990ef31" providerId="LiveId" clId="{F7518181-5429-4947-A19C-9A04BCECEEB9}" dt="2020-08-30T13:22:28.194" v="1542" actId="478"/>
          <ac:picMkLst>
            <pc:docMk/>
            <pc:sldMk cId="3326533101" sldId="322"/>
            <ac:picMk id="5" creationId="{706D975D-02AC-4A08-9B59-87FA93FC9390}"/>
          </ac:picMkLst>
        </pc:picChg>
        <pc:picChg chg="add mod">
          <ac:chgData name="OH YOUNGJEA" userId="004085827990ef31" providerId="LiveId" clId="{F7518181-5429-4947-A19C-9A04BCECEEB9}" dt="2020-08-30T13:36:36.854" v="1775" actId="1076"/>
          <ac:picMkLst>
            <pc:docMk/>
            <pc:sldMk cId="3326533101" sldId="322"/>
            <ac:picMk id="7" creationId="{6395DBD1-7BDF-498D-A62C-33EA582BF561}"/>
          </ac:picMkLst>
        </pc:picChg>
        <pc:picChg chg="add mod">
          <ac:chgData name="OH YOUNGJEA" userId="004085827990ef31" providerId="LiveId" clId="{F7518181-5429-4947-A19C-9A04BCECEEB9}" dt="2020-08-30T13:36:56.999" v="1783" actId="1076"/>
          <ac:picMkLst>
            <pc:docMk/>
            <pc:sldMk cId="3326533101" sldId="322"/>
            <ac:picMk id="9" creationId="{C3B4DD7F-3810-4561-BCF1-0CECF4404E4E}"/>
          </ac:picMkLst>
        </pc:picChg>
        <pc:picChg chg="add mod">
          <ac:chgData name="OH YOUNGJEA" userId="004085827990ef31" providerId="LiveId" clId="{F7518181-5429-4947-A19C-9A04BCECEEB9}" dt="2020-08-30T13:36:02.607" v="1751" actId="1076"/>
          <ac:picMkLst>
            <pc:docMk/>
            <pc:sldMk cId="3326533101" sldId="322"/>
            <ac:picMk id="11" creationId="{583C3A21-B720-42C7-A2DF-5304DC5DA7A4}"/>
          </ac:picMkLst>
        </pc:picChg>
      </pc:sldChg>
      <pc:sldChg chg="modSp add mod">
        <pc:chgData name="OH YOUNGJEA" userId="004085827990ef31" providerId="LiveId" clId="{F7518181-5429-4947-A19C-9A04BCECEEB9}" dt="2020-09-19T20:49:46.046" v="4354"/>
        <pc:sldMkLst>
          <pc:docMk/>
          <pc:sldMk cId="1369480233" sldId="323"/>
        </pc:sldMkLst>
        <pc:spChg chg="mod">
          <ac:chgData name="OH YOUNGJEA" userId="004085827990ef31" providerId="LiveId" clId="{F7518181-5429-4947-A19C-9A04BCECEEB9}" dt="2020-09-19T20:49:46.046" v="4354"/>
          <ac:spMkLst>
            <pc:docMk/>
            <pc:sldMk cId="1369480233" sldId="323"/>
            <ac:spMk id="2" creationId="{2E4E2E1E-6987-1B41-B645-3C53C81B54BF}"/>
          </ac:spMkLst>
        </pc:spChg>
        <pc:spChg chg="mod">
          <ac:chgData name="OH YOUNGJEA" userId="004085827990ef31" providerId="LiveId" clId="{F7518181-5429-4947-A19C-9A04BCECEEB9}" dt="2020-08-30T14:02:37.414" v="2557" actId="27636"/>
          <ac:spMkLst>
            <pc:docMk/>
            <pc:sldMk cId="1369480233" sldId="323"/>
            <ac:spMk id="3" creationId="{95AFF90F-252F-A343-AD87-1ABAF5437169}"/>
          </ac:spMkLst>
        </pc:spChg>
      </pc:sldChg>
      <pc:sldChg chg="addSp delSp modSp new mod">
        <pc:chgData name="OH YOUNGJEA" userId="004085827990ef31" providerId="LiveId" clId="{F7518181-5429-4947-A19C-9A04BCECEEB9}" dt="2020-08-30T13:44:26.654" v="2153" actId="20577"/>
        <pc:sldMkLst>
          <pc:docMk/>
          <pc:sldMk cId="3594284403" sldId="324"/>
        </pc:sldMkLst>
        <pc:spChg chg="del">
          <ac:chgData name="OH YOUNGJEA" userId="004085827990ef31" providerId="LiveId" clId="{F7518181-5429-4947-A19C-9A04BCECEEB9}" dt="2020-08-30T13:37:14.794" v="1788" actId="478"/>
          <ac:spMkLst>
            <pc:docMk/>
            <pc:sldMk cId="3594284403" sldId="324"/>
            <ac:spMk id="2" creationId="{037971B8-CA49-42BD-96CF-2CF75DF12B10}"/>
          </ac:spMkLst>
        </pc:spChg>
        <pc:spChg chg="del">
          <ac:chgData name="OH YOUNGJEA" userId="004085827990ef31" providerId="LiveId" clId="{F7518181-5429-4947-A19C-9A04BCECEEB9}" dt="2020-08-30T13:37:16.052" v="1789" actId="478"/>
          <ac:spMkLst>
            <pc:docMk/>
            <pc:sldMk cId="3594284403" sldId="324"/>
            <ac:spMk id="3" creationId="{525E148D-92AE-43DB-B0F5-DBCFA99F49A6}"/>
          </ac:spMkLst>
        </pc:spChg>
        <pc:spChg chg="add mod">
          <ac:chgData name="OH YOUNGJEA" userId="004085827990ef31" providerId="LiveId" clId="{F7518181-5429-4947-A19C-9A04BCECEEB9}" dt="2020-08-30T13:42:33.855" v="2133" actId="20577"/>
          <ac:spMkLst>
            <pc:docMk/>
            <pc:sldMk cId="3594284403" sldId="324"/>
            <ac:spMk id="7" creationId="{A893B4D3-5CC9-4A9E-9306-EF44BE0F6D67}"/>
          </ac:spMkLst>
        </pc:spChg>
        <pc:spChg chg="add mod">
          <ac:chgData name="OH YOUNGJEA" userId="004085827990ef31" providerId="LiveId" clId="{F7518181-5429-4947-A19C-9A04BCECEEB9}" dt="2020-08-30T13:44:26.654" v="2153" actId="20577"/>
          <ac:spMkLst>
            <pc:docMk/>
            <pc:sldMk cId="3594284403" sldId="324"/>
            <ac:spMk id="11" creationId="{4F4F0031-38C6-4CE2-A0D6-3BE613E32079}"/>
          </ac:spMkLst>
        </pc:spChg>
        <pc:picChg chg="add mod">
          <ac:chgData name="OH YOUNGJEA" userId="004085827990ef31" providerId="LiveId" clId="{F7518181-5429-4947-A19C-9A04BCECEEB9}" dt="2020-08-30T13:42:37.010" v="2134" actId="1076"/>
          <ac:picMkLst>
            <pc:docMk/>
            <pc:sldMk cId="3594284403" sldId="324"/>
            <ac:picMk id="5" creationId="{74774C56-0CAA-430A-9678-E9661E7FC722}"/>
          </ac:picMkLst>
        </pc:picChg>
        <pc:picChg chg="add mod">
          <ac:chgData name="OH YOUNGJEA" userId="004085827990ef31" providerId="LiveId" clId="{F7518181-5429-4947-A19C-9A04BCECEEB9}" dt="2020-08-30T13:44:10.246" v="2136" actId="1076"/>
          <ac:picMkLst>
            <pc:docMk/>
            <pc:sldMk cId="3594284403" sldId="324"/>
            <ac:picMk id="9" creationId="{75F7AA3D-7F46-4D0F-9B11-EDE0515D3062}"/>
          </ac:picMkLst>
        </pc:picChg>
      </pc:sldChg>
      <pc:sldChg chg="addSp delSp modSp new mod">
        <pc:chgData name="OH YOUNGJEA" userId="004085827990ef31" providerId="LiveId" clId="{F7518181-5429-4947-A19C-9A04BCECEEB9}" dt="2020-08-30T13:59:57.604" v="2397" actId="1076"/>
        <pc:sldMkLst>
          <pc:docMk/>
          <pc:sldMk cId="2469017152" sldId="325"/>
        </pc:sldMkLst>
        <pc:spChg chg="del">
          <ac:chgData name="OH YOUNGJEA" userId="004085827990ef31" providerId="LiveId" clId="{F7518181-5429-4947-A19C-9A04BCECEEB9}" dt="2020-08-30T13:45:53.298" v="2155" actId="478"/>
          <ac:spMkLst>
            <pc:docMk/>
            <pc:sldMk cId="2469017152" sldId="325"/>
            <ac:spMk id="2" creationId="{0D15F8C2-112E-4DF8-B921-3D721EAD962E}"/>
          </ac:spMkLst>
        </pc:spChg>
        <pc:spChg chg="del">
          <ac:chgData name="OH YOUNGJEA" userId="004085827990ef31" providerId="LiveId" clId="{F7518181-5429-4947-A19C-9A04BCECEEB9}" dt="2020-08-30T13:45:54.284" v="2156" actId="478"/>
          <ac:spMkLst>
            <pc:docMk/>
            <pc:sldMk cId="2469017152" sldId="325"/>
            <ac:spMk id="3" creationId="{FA146ABB-C694-40AC-A181-D2B25DFBF71E}"/>
          </ac:spMkLst>
        </pc:spChg>
        <pc:spChg chg="add mod">
          <ac:chgData name="OH YOUNGJEA" userId="004085827990ef31" providerId="LiveId" clId="{F7518181-5429-4947-A19C-9A04BCECEEB9}" dt="2020-08-30T13:58:19.277" v="2381" actId="1035"/>
          <ac:spMkLst>
            <pc:docMk/>
            <pc:sldMk cId="2469017152" sldId="325"/>
            <ac:spMk id="7" creationId="{9DA9D0CF-A358-4C98-B915-B6E5AC371ACB}"/>
          </ac:spMkLst>
        </pc:spChg>
        <pc:spChg chg="add mod">
          <ac:chgData name="OH YOUNGJEA" userId="004085827990ef31" providerId="LiveId" clId="{F7518181-5429-4947-A19C-9A04BCECEEB9}" dt="2020-08-30T13:58:19.277" v="2381" actId="1035"/>
          <ac:spMkLst>
            <pc:docMk/>
            <pc:sldMk cId="2469017152" sldId="325"/>
            <ac:spMk id="11" creationId="{7F9887AC-D2A6-4D5A-A986-4C1B624ADF1E}"/>
          </ac:spMkLst>
        </pc:spChg>
        <pc:picChg chg="add mod">
          <ac:chgData name="OH YOUNGJEA" userId="004085827990ef31" providerId="LiveId" clId="{F7518181-5429-4947-A19C-9A04BCECEEB9}" dt="2020-08-30T13:58:19.277" v="2381" actId="1035"/>
          <ac:picMkLst>
            <pc:docMk/>
            <pc:sldMk cId="2469017152" sldId="325"/>
            <ac:picMk id="5" creationId="{91077928-A017-45F8-83BC-0F5BDE13AA65}"/>
          </ac:picMkLst>
        </pc:picChg>
        <pc:picChg chg="add del mod">
          <ac:chgData name="OH YOUNGJEA" userId="004085827990ef31" providerId="LiveId" clId="{F7518181-5429-4947-A19C-9A04BCECEEB9}" dt="2020-08-30T13:59:50.980" v="2395" actId="478"/>
          <ac:picMkLst>
            <pc:docMk/>
            <pc:sldMk cId="2469017152" sldId="325"/>
            <ac:picMk id="9" creationId="{5EBF1193-9A1D-4DBF-A9AC-C18107C8CC88}"/>
          </ac:picMkLst>
        </pc:picChg>
        <pc:picChg chg="add mod">
          <ac:chgData name="OH YOUNGJEA" userId="004085827990ef31" providerId="LiveId" clId="{F7518181-5429-4947-A19C-9A04BCECEEB9}" dt="2020-08-30T13:59:57.604" v="2397" actId="1076"/>
          <ac:picMkLst>
            <pc:docMk/>
            <pc:sldMk cId="2469017152" sldId="325"/>
            <ac:picMk id="13" creationId="{CE2C6FB6-6DEC-4DFF-8935-A5D518E53455}"/>
          </ac:picMkLst>
        </pc:picChg>
      </pc:sldChg>
      <pc:sldChg chg="addSp delSp modSp add del mod">
        <pc:chgData name="OH YOUNGJEA" userId="004085827990ef31" providerId="LiveId" clId="{F7518181-5429-4947-A19C-9A04BCECEEB9}" dt="2020-08-30T14:02:41.508" v="2558" actId="47"/>
        <pc:sldMkLst>
          <pc:docMk/>
          <pc:sldMk cId="2268834574" sldId="326"/>
        </pc:sldMkLst>
        <pc:spChg chg="del">
          <ac:chgData name="OH YOUNGJEA" userId="004085827990ef31" providerId="LiveId" clId="{F7518181-5429-4947-A19C-9A04BCECEEB9}" dt="2020-08-30T13:46:44.460" v="2165" actId="478"/>
          <ac:spMkLst>
            <pc:docMk/>
            <pc:sldMk cId="2268834574" sldId="326"/>
            <ac:spMk id="2" creationId="{2E4E2E1E-6987-1B41-B645-3C53C81B54BF}"/>
          </ac:spMkLst>
        </pc:spChg>
        <pc:spChg chg="mod">
          <ac:chgData name="OH YOUNGJEA" userId="004085827990ef31" providerId="LiveId" clId="{F7518181-5429-4947-A19C-9A04BCECEEB9}" dt="2020-08-30T14:02:19.977" v="2549" actId="21"/>
          <ac:spMkLst>
            <pc:docMk/>
            <pc:sldMk cId="2268834574" sldId="326"/>
            <ac:spMk id="3" creationId="{95AFF90F-252F-A343-AD87-1ABAF5437169}"/>
          </ac:spMkLst>
        </pc:spChg>
        <pc:spChg chg="add del mod">
          <ac:chgData name="OH YOUNGJEA" userId="004085827990ef31" providerId="LiveId" clId="{F7518181-5429-4947-A19C-9A04BCECEEB9}" dt="2020-08-30T13:46:46.749" v="2166" actId="478"/>
          <ac:spMkLst>
            <pc:docMk/>
            <pc:sldMk cId="2268834574" sldId="326"/>
            <ac:spMk id="5" creationId="{8EB1D812-32DC-461F-96BE-0DCA9256026C}"/>
          </ac:spMkLst>
        </pc:spChg>
      </pc:sldChg>
      <pc:sldChg chg="addSp modSp mod">
        <pc:chgData name="OH YOUNGJEA" userId="004085827990ef31" providerId="LiveId" clId="{F7518181-5429-4947-A19C-9A04BCECEEB9}" dt="2020-09-19T20:53:15.015" v="4455" actId="1076"/>
        <pc:sldMkLst>
          <pc:docMk/>
          <pc:sldMk cId="109418010" sldId="329"/>
        </pc:sldMkLst>
        <pc:spChg chg="mod">
          <ac:chgData name="OH YOUNGJEA" userId="004085827990ef31" providerId="LiveId" clId="{F7518181-5429-4947-A19C-9A04BCECEEB9}" dt="2020-09-19T20:53:09.690" v="4454" actId="1076"/>
          <ac:spMkLst>
            <pc:docMk/>
            <pc:sldMk cId="109418010" sldId="329"/>
            <ac:spMk id="2" creationId="{75BB7490-1432-104C-915B-1A30A59A6F7C}"/>
          </ac:spMkLst>
        </pc:spChg>
        <pc:spChg chg="add mod">
          <ac:chgData name="OH YOUNGJEA" userId="004085827990ef31" providerId="LiveId" clId="{F7518181-5429-4947-A19C-9A04BCECEEB9}" dt="2020-09-19T20:53:15.015" v="4455" actId="1076"/>
          <ac:spMkLst>
            <pc:docMk/>
            <pc:sldMk cId="109418010" sldId="329"/>
            <ac:spMk id="3" creationId="{B76B23A9-C39C-4F1A-B94D-E2F1E2640258}"/>
          </ac:spMkLst>
        </pc:spChg>
        <pc:spChg chg="mod">
          <ac:chgData name="OH YOUNGJEA" userId="004085827990ef31" providerId="LiveId" clId="{F7518181-5429-4947-A19C-9A04BCECEEB9}" dt="2020-09-19T20:53:03.899" v="4453" actId="1037"/>
          <ac:spMkLst>
            <pc:docMk/>
            <pc:sldMk cId="109418010" sldId="329"/>
            <ac:spMk id="9" creationId="{5145494C-F57F-E944-99F1-6A0A9491BAF4}"/>
          </ac:spMkLst>
        </pc:spChg>
        <pc:spChg chg="mod">
          <ac:chgData name="OH YOUNGJEA" userId="004085827990ef31" providerId="LiveId" clId="{F7518181-5429-4947-A19C-9A04BCECEEB9}" dt="2020-09-19T20:53:03.899" v="4453" actId="1037"/>
          <ac:spMkLst>
            <pc:docMk/>
            <pc:sldMk cId="109418010" sldId="329"/>
            <ac:spMk id="10" creationId="{40D32213-5EC3-504C-A4FE-5CF8E070B485}"/>
          </ac:spMkLst>
        </pc:spChg>
        <pc:spChg chg="mod">
          <ac:chgData name="OH YOUNGJEA" userId="004085827990ef31" providerId="LiveId" clId="{F7518181-5429-4947-A19C-9A04BCECEEB9}" dt="2020-09-19T20:53:03.899" v="4453" actId="1037"/>
          <ac:spMkLst>
            <pc:docMk/>
            <pc:sldMk cId="109418010" sldId="329"/>
            <ac:spMk id="11" creationId="{6FB61F84-5F03-714A-851B-0D8E39AE7E41}"/>
          </ac:spMkLst>
        </pc:spChg>
        <pc:picChg chg="mod">
          <ac:chgData name="OH YOUNGJEA" userId="004085827990ef31" providerId="LiveId" clId="{F7518181-5429-4947-A19C-9A04BCECEEB9}" dt="2020-09-19T20:53:03.899" v="4453" actId="1037"/>
          <ac:picMkLst>
            <pc:docMk/>
            <pc:sldMk cId="109418010" sldId="329"/>
            <ac:picMk id="1026" creationId="{073D6A78-6A48-194A-A394-E55B958724F7}"/>
          </ac:picMkLst>
        </pc:picChg>
        <pc:cxnChg chg="mod">
          <ac:chgData name="OH YOUNGJEA" userId="004085827990ef31" providerId="LiveId" clId="{F7518181-5429-4947-A19C-9A04BCECEEB9}" dt="2020-09-19T20:53:03.899" v="4453" actId="1037"/>
          <ac:cxnSpMkLst>
            <pc:docMk/>
            <pc:sldMk cId="109418010" sldId="329"/>
            <ac:cxnSpMk id="8" creationId="{BEFD0BD8-8D43-DF44-AC26-9F8EDD9303E7}"/>
          </ac:cxnSpMkLst>
        </pc:cxnChg>
      </pc:sldChg>
      <pc:sldChg chg="delSp modSp mod">
        <pc:chgData name="OH YOUNGJEA" userId="004085827990ef31" providerId="LiveId" clId="{F7518181-5429-4947-A19C-9A04BCECEEB9}" dt="2020-08-30T21:17:28.961" v="2636" actId="1076"/>
        <pc:sldMkLst>
          <pc:docMk/>
          <pc:sldMk cId="3159831941" sldId="330"/>
        </pc:sldMkLst>
        <pc:spChg chg="mod">
          <ac:chgData name="OH YOUNGJEA" userId="004085827990ef31" providerId="LiveId" clId="{F7518181-5429-4947-A19C-9A04BCECEEB9}" dt="2020-08-30T21:17:13.742" v="2633" actId="20577"/>
          <ac:spMkLst>
            <pc:docMk/>
            <pc:sldMk cId="3159831941" sldId="330"/>
            <ac:spMk id="9" creationId="{FBF4EDE3-A665-3541-AF97-C1C8BACA0A60}"/>
          </ac:spMkLst>
        </pc:spChg>
        <pc:picChg chg="mod">
          <ac:chgData name="OH YOUNGJEA" userId="004085827990ef31" providerId="LiveId" clId="{F7518181-5429-4947-A19C-9A04BCECEEB9}" dt="2020-08-30T21:17:25.736" v="2635" actId="1076"/>
          <ac:picMkLst>
            <pc:docMk/>
            <pc:sldMk cId="3159831941" sldId="330"/>
            <ac:picMk id="11" creationId="{56028417-8EDA-B548-8D95-474A5844C42B}"/>
          </ac:picMkLst>
        </pc:picChg>
        <pc:picChg chg="mod">
          <ac:chgData name="OH YOUNGJEA" userId="004085827990ef31" providerId="LiveId" clId="{F7518181-5429-4947-A19C-9A04BCECEEB9}" dt="2020-08-30T21:17:28.961" v="2636" actId="1076"/>
          <ac:picMkLst>
            <pc:docMk/>
            <pc:sldMk cId="3159831941" sldId="330"/>
            <ac:picMk id="12" creationId="{AB631C69-39CD-5846-807D-08C38DB6EB1F}"/>
          </ac:picMkLst>
        </pc:picChg>
        <pc:picChg chg="del">
          <ac:chgData name="OH YOUNGJEA" userId="004085827990ef31" providerId="LiveId" clId="{F7518181-5429-4947-A19C-9A04BCECEEB9}" dt="2020-08-30T21:17:16.868" v="2634" actId="478"/>
          <ac:picMkLst>
            <pc:docMk/>
            <pc:sldMk cId="3159831941" sldId="330"/>
            <ac:picMk id="14" creationId="{B0AF7952-037B-6F45-A655-EF65755BA4DD}"/>
          </ac:picMkLst>
        </pc:picChg>
      </pc:sldChg>
      <pc:sldChg chg="modSp mod">
        <pc:chgData name="OH YOUNGJEA" userId="004085827990ef31" providerId="LiveId" clId="{F7518181-5429-4947-A19C-9A04BCECEEB9}" dt="2020-08-30T21:15:19.787" v="2631" actId="20577"/>
        <pc:sldMkLst>
          <pc:docMk/>
          <pc:sldMk cId="2966169385" sldId="333"/>
        </pc:sldMkLst>
        <pc:spChg chg="mod">
          <ac:chgData name="OH YOUNGJEA" userId="004085827990ef31" providerId="LiveId" clId="{F7518181-5429-4947-A19C-9A04BCECEEB9}" dt="2020-08-30T21:15:19.787" v="2631" actId="20577"/>
          <ac:spMkLst>
            <pc:docMk/>
            <pc:sldMk cId="2966169385" sldId="333"/>
            <ac:spMk id="3" creationId="{F31A9B30-5CFB-504A-B999-9395FF4F15B2}"/>
          </ac:spMkLst>
        </pc:spChg>
      </pc:sldChg>
      <pc:sldChg chg="modSp mod">
        <pc:chgData name="OH YOUNGJEA" userId="004085827990ef31" providerId="LiveId" clId="{F7518181-5429-4947-A19C-9A04BCECEEB9}" dt="2020-08-30T21:15:13.916" v="2630" actId="20577"/>
        <pc:sldMkLst>
          <pc:docMk/>
          <pc:sldMk cId="3095138551" sldId="334"/>
        </pc:sldMkLst>
        <pc:spChg chg="mod">
          <ac:chgData name="OH YOUNGJEA" userId="004085827990ef31" providerId="LiveId" clId="{F7518181-5429-4947-A19C-9A04BCECEEB9}" dt="2020-08-30T21:15:13.916" v="2630" actId="20577"/>
          <ac:spMkLst>
            <pc:docMk/>
            <pc:sldMk cId="3095138551" sldId="334"/>
            <ac:spMk id="3" creationId="{F31A9B30-5CFB-504A-B999-9395FF4F15B2}"/>
          </ac:spMkLst>
        </pc:spChg>
      </pc:sldChg>
      <pc:sldChg chg="modSp del mod">
        <pc:chgData name="OH YOUNGJEA" userId="004085827990ef31" providerId="LiveId" clId="{F7518181-5429-4947-A19C-9A04BCECEEB9}" dt="2020-08-30T21:17:07.879" v="2632" actId="47"/>
        <pc:sldMkLst>
          <pc:docMk/>
          <pc:sldMk cId="1104067962" sldId="335"/>
        </pc:sldMkLst>
        <pc:spChg chg="mod">
          <ac:chgData name="OH YOUNGJEA" userId="004085827990ef31" providerId="LiveId" clId="{F7518181-5429-4947-A19C-9A04BCECEEB9}" dt="2020-08-30T21:15:05.349" v="2629" actId="20577"/>
          <ac:spMkLst>
            <pc:docMk/>
            <pc:sldMk cId="1104067962" sldId="335"/>
            <ac:spMk id="3" creationId="{F31A9B30-5CFB-504A-B999-9395FF4F15B2}"/>
          </ac:spMkLst>
        </pc:spChg>
      </pc:sldChg>
      <pc:sldChg chg="addSp modSp mod">
        <pc:chgData name="OH YOUNGJEA" userId="004085827990ef31" providerId="LiveId" clId="{F7518181-5429-4947-A19C-9A04BCECEEB9}" dt="2020-08-31T01:27:07.663" v="2780" actId="1076"/>
        <pc:sldMkLst>
          <pc:docMk/>
          <pc:sldMk cId="4191050803" sldId="337"/>
        </pc:sldMkLst>
        <pc:spChg chg="mod">
          <ac:chgData name="OH YOUNGJEA" userId="004085827990ef31" providerId="LiveId" clId="{F7518181-5429-4947-A19C-9A04BCECEEB9}" dt="2020-08-31T01:27:02.884" v="2778" actId="5793"/>
          <ac:spMkLst>
            <pc:docMk/>
            <pc:sldMk cId="4191050803" sldId="337"/>
            <ac:spMk id="3" creationId="{95AFF90F-252F-A343-AD87-1ABAF5437169}"/>
          </ac:spMkLst>
        </pc:spChg>
        <pc:picChg chg="add mod">
          <ac:chgData name="OH YOUNGJEA" userId="004085827990ef31" providerId="LiveId" clId="{F7518181-5429-4947-A19C-9A04BCECEEB9}" dt="2020-08-31T01:27:07.663" v="2780" actId="1076"/>
          <ac:picMkLst>
            <pc:docMk/>
            <pc:sldMk cId="4191050803" sldId="337"/>
            <ac:picMk id="2" creationId="{6A9E2786-3B2E-43C5-AB78-94FDEBCB9D55}"/>
          </ac:picMkLst>
        </pc:picChg>
      </pc:sldChg>
      <pc:sldChg chg="delSp modSp del mod">
        <pc:chgData name="OH YOUNGJEA" userId="004085827990ef31" providerId="LiveId" clId="{F7518181-5429-4947-A19C-9A04BCECEEB9}" dt="2020-08-30T21:18:09.563" v="2643" actId="47"/>
        <pc:sldMkLst>
          <pc:docMk/>
          <pc:sldMk cId="984069164" sldId="338"/>
        </pc:sldMkLst>
        <pc:picChg chg="del mod">
          <ac:chgData name="OH YOUNGJEA" userId="004085827990ef31" providerId="LiveId" clId="{F7518181-5429-4947-A19C-9A04BCECEEB9}" dt="2020-08-30T21:17:57.505" v="2638" actId="21"/>
          <ac:picMkLst>
            <pc:docMk/>
            <pc:sldMk cId="984069164" sldId="338"/>
            <ac:picMk id="4" creationId="{A6FE4D51-8654-814F-9EE1-F830C40495E2}"/>
          </ac:picMkLst>
        </pc:picChg>
      </pc:sldChg>
      <pc:sldChg chg="addSp delSp modSp mod">
        <pc:chgData name="OH YOUNGJEA" userId="004085827990ef31" providerId="LiveId" clId="{F7518181-5429-4947-A19C-9A04BCECEEB9}" dt="2020-08-30T21:06:26.831" v="2623" actId="20577"/>
        <pc:sldMkLst>
          <pc:docMk/>
          <pc:sldMk cId="3091933741" sldId="339"/>
        </pc:sldMkLst>
        <pc:spChg chg="add mod">
          <ac:chgData name="OH YOUNGJEA" userId="004085827990ef31" providerId="LiveId" clId="{F7518181-5429-4947-A19C-9A04BCECEEB9}" dt="2020-08-30T21:06:01.242" v="2615" actId="1076"/>
          <ac:spMkLst>
            <pc:docMk/>
            <pc:sldMk cId="3091933741" sldId="339"/>
            <ac:spMk id="10" creationId="{6FC2233B-F9DE-4B08-82D1-183456E8D6F8}"/>
          </ac:spMkLst>
        </pc:spChg>
        <pc:spChg chg="add mod">
          <ac:chgData name="OH YOUNGJEA" userId="004085827990ef31" providerId="LiveId" clId="{F7518181-5429-4947-A19C-9A04BCECEEB9}" dt="2020-08-30T21:06:13.491" v="2619" actId="20577"/>
          <ac:spMkLst>
            <pc:docMk/>
            <pc:sldMk cId="3091933741" sldId="339"/>
            <ac:spMk id="12" creationId="{95DF8727-7B3D-4D38-9EC4-3ACF6649CA69}"/>
          </ac:spMkLst>
        </pc:spChg>
        <pc:spChg chg="add mod">
          <ac:chgData name="OH YOUNGJEA" userId="004085827990ef31" providerId="LiveId" clId="{F7518181-5429-4947-A19C-9A04BCECEEB9}" dt="2020-08-30T21:06:26.831" v="2623" actId="20577"/>
          <ac:spMkLst>
            <pc:docMk/>
            <pc:sldMk cId="3091933741" sldId="339"/>
            <ac:spMk id="14" creationId="{1118210E-3F08-4336-BA51-9ADF9C436C2C}"/>
          </ac:spMkLst>
        </pc:spChg>
        <pc:picChg chg="add del mod">
          <ac:chgData name="OH YOUNGJEA" userId="004085827990ef31" providerId="LiveId" clId="{F7518181-5429-4947-A19C-9A04BCECEEB9}" dt="2020-08-30T20:51:04.356" v="2563" actId="478"/>
          <ac:picMkLst>
            <pc:docMk/>
            <pc:sldMk cId="3091933741" sldId="339"/>
            <ac:picMk id="3" creationId="{BEB2BD7A-AA6E-4EF5-A148-ECA78B94DE7E}"/>
          </ac:picMkLst>
        </pc:picChg>
        <pc:picChg chg="add mod">
          <ac:chgData name="OH YOUNGJEA" userId="004085827990ef31" providerId="LiveId" clId="{F7518181-5429-4947-A19C-9A04BCECEEB9}" dt="2020-08-30T21:05:10.809" v="2597" actId="1076"/>
          <ac:picMkLst>
            <pc:docMk/>
            <pc:sldMk cId="3091933741" sldId="339"/>
            <ac:picMk id="5" creationId="{E0289398-6D77-4CB4-8E04-F8C34678E953}"/>
          </ac:picMkLst>
        </pc:picChg>
        <pc:picChg chg="add mod">
          <ac:chgData name="OH YOUNGJEA" userId="004085827990ef31" providerId="LiveId" clId="{F7518181-5429-4947-A19C-9A04BCECEEB9}" dt="2020-08-30T21:05:19.682" v="2602" actId="1076"/>
          <ac:picMkLst>
            <pc:docMk/>
            <pc:sldMk cId="3091933741" sldId="339"/>
            <ac:picMk id="7" creationId="{2B89E1D7-5519-4448-83A9-38D24B1FF46A}"/>
          </ac:picMkLst>
        </pc:picChg>
        <pc:picChg chg="add mod">
          <ac:chgData name="OH YOUNGJEA" userId="004085827990ef31" providerId="LiveId" clId="{F7518181-5429-4947-A19C-9A04BCECEEB9}" dt="2020-08-30T21:05:24.250" v="2603" actId="1076"/>
          <ac:picMkLst>
            <pc:docMk/>
            <pc:sldMk cId="3091933741" sldId="339"/>
            <ac:picMk id="9" creationId="{CF0F92C0-AAF6-4079-9DF0-8CAA3B35CA85}"/>
          </ac:picMkLst>
        </pc:picChg>
      </pc:sldChg>
      <pc:sldChg chg="addSp delSp modSp new mod">
        <pc:chgData name="OH YOUNGJEA" userId="004085827990ef31" providerId="LiveId" clId="{F7518181-5429-4947-A19C-9A04BCECEEB9}" dt="2020-08-30T21:18:38.592" v="2649" actId="1076"/>
        <pc:sldMkLst>
          <pc:docMk/>
          <pc:sldMk cId="209319233" sldId="340"/>
        </pc:sldMkLst>
        <pc:spChg chg="del">
          <ac:chgData name="OH YOUNGJEA" userId="004085827990ef31" providerId="LiveId" clId="{F7518181-5429-4947-A19C-9A04BCECEEB9}" dt="2020-08-30T21:05:33.518" v="2605" actId="478"/>
          <ac:spMkLst>
            <pc:docMk/>
            <pc:sldMk cId="209319233" sldId="340"/>
            <ac:spMk id="2" creationId="{A4A944F7-B610-4DC5-9BDD-B267F74AEBD0}"/>
          </ac:spMkLst>
        </pc:spChg>
        <pc:spChg chg="del">
          <ac:chgData name="OH YOUNGJEA" userId="004085827990ef31" providerId="LiveId" clId="{F7518181-5429-4947-A19C-9A04BCECEEB9}" dt="2020-08-30T21:05:35.280" v="2606" actId="478"/>
          <ac:spMkLst>
            <pc:docMk/>
            <pc:sldMk cId="209319233" sldId="340"/>
            <ac:spMk id="3" creationId="{519CA0EA-716B-44BE-AA4D-1C28E329ADE9}"/>
          </ac:spMkLst>
        </pc:spChg>
        <pc:spChg chg="add mod">
          <ac:chgData name="OH YOUNGJEA" userId="004085827990ef31" providerId="LiveId" clId="{F7518181-5429-4947-A19C-9A04BCECEEB9}" dt="2020-08-30T21:18:36.297" v="2648" actId="1076"/>
          <ac:spMkLst>
            <pc:docMk/>
            <pc:sldMk cId="209319233" sldId="340"/>
            <ac:spMk id="9" creationId="{7CD1DA48-A094-4DD0-A4C1-87894C312785}"/>
          </ac:spMkLst>
        </pc:spChg>
        <pc:picChg chg="add del mod">
          <ac:chgData name="OH YOUNGJEA" userId="004085827990ef31" providerId="LiveId" clId="{F7518181-5429-4947-A19C-9A04BCECEEB9}" dt="2020-08-30T21:09:12.783" v="2626" actId="478"/>
          <ac:picMkLst>
            <pc:docMk/>
            <pc:sldMk cId="209319233" sldId="340"/>
            <ac:picMk id="5" creationId="{2AD5ECED-6F6D-4103-8E87-796CB3C021D2}"/>
          </ac:picMkLst>
        </pc:picChg>
        <pc:picChg chg="add mod">
          <ac:chgData name="OH YOUNGJEA" userId="004085827990ef31" providerId="LiveId" clId="{F7518181-5429-4947-A19C-9A04BCECEEB9}" dt="2020-08-30T21:18:38.592" v="2649" actId="1076"/>
          <ac:picMkLst>
            <pc:docMk/>
            <pc:sldMk cId="209319233" sldId="340"/>
            <ac:picMk id="7" creationId="{945EBD24-3BE6-48EB-AF63-633083DBE502}"/>
          </ac:picMkLst>
        </pc:picChg>
      </pc:sldChg>
      <pc:sldChg chg="modSp mod">
        <pc:chgData name="OH YOUNGJEA" userId="004085827990ef31" providerId="LiveId" clId="{F7518181-5429-4947-A19C-9A04BCECEEB9}" dt="2020-08-31T02:08:30.278" v="2882"/>
        <pc:sldMkLst>
          <pc:docMk/>
          <pc:sldMk cId="1314608186" sldId="342"/>
        </pc:sldMkLst>
        <pc:spChg chg="mod">
          <ac:chgData name="OH YOUNGJEA" userId="004085827990ef31" providerId="LiveId" clId="{F7518181-5429-4947-A19C-9A04BCECEEB9}" dt="2020-08-31T02:08:30.278" v="2882"/>
          <ac:spMkLst>
            <pc:docMk/>
            <pc:sldMk cId="1314608186" sldId="342"/>
            <ac:spMk id="3" creationId="{F7320C97-F58C-0C40-96EA-B2EF59061A19}"/>
          </ac:spMkLst>
        </pc:spChg>
      </pc:sldChg>
      <pc:sldChg chg="addSp delSp modSp mod">
        <pc:chgData name="OH YOUNGJEA" userId="004085827990ef31" providerId="LiveId" clId="{F7518181-5429-4947-A19C-9A04BCECEEB9}" dt="2020-08-31T03:27:25.367" v="3024" actId="1076"/>
        <pc:sldMkLst>
          <pc:docMk/>
          <pc:sldMk cId="3821635822" sldId="344"/>
        </pc:sldMkLst>
        <pc:spChg chg="mod">
          <ac:chgData name="OH YOUNGJEA" userId="004085827990ef31" providerId="LiveId" clId="{F7518181-5429-4947-A19C-9A04BCECEEB9}" dt="2020-08-31T03:27:08.462" v="3020" actId="14100"/>
          <ac:spMkLst>
            <pc:docMk/>
            <pc:sldMk cId="3821635822" sldId="344"/>
            <ac:spMk id="2" creationId="{C3DB32C0-8B5E-204E-B9A4-EEC6CB12C63A}"/>
          </ac:spMkLst>
        </pc:spChg>
        <pc:spChg chg="mod">
          <ac:chgData name="OH YOUNGJEA" userId="004085827990ef31" providerId="LiveId" clId="{F7518181-5429-4947-A19C-9A04BCECEEB9}" dt="2020-08-31T03:27:21.554" v="3023" actId="20577"/>
          <ac:spMkLst>
            <pc:docMk/>
            <pc:sldMk cId="3821635822" sldId="344"/>
            <ac:spMk id="3" creationId="{F7320C97-F58C-0C40-96EA-B2EF59061A19}"/>
          </ac:spMkLst>
        </pc:spChg>
        <pc:picChg chg="add del mod">
          <ac:chgData name="OH YOUNGJEA" userId="004085827990ef31" providerId="LiveId" clId="{F7518181-5429-4947-A19C-9A04BCECEEB9}" dt="2020-08-31T03:24:37.312" v="3011" actId="478"/>
          <ac:picMkLst>
            <pc:docMk/>
            <pc:sldMk cId="3821635822" sldId="344"/>
            <ac:picMk id="5" creationId="{F321FCE9-6354-40A5-9D76-2CE08F1EEAA6}"/>
          </ac:picMkLst>
        </pc:picChg>
        <pc:picChg chg="add mod">
          <ac:chgData name="OH YOUNGJEA" userId="004085827990ef31" providerId="LiveId" clId="{F7518181-5429-4947-A19C-9A04BCECEEB9}" dt="2020-08-31T03:27:25.367" v="3024" actId="1076"/>
          <ac:picMkLst>
            <pc:docMk/>
            <pc:sldMk cId="3821635822" sldId="344"/>
            <ac:picMk id="7" creationId="{1C98AA0F-3795-4305-86D4-8803AFB6BFF7}"/>
          </ac:picMkLst>
        </pc:picChg>
      </pc:sldChg>
      <pc:sldChg chg="addSp delSp modSp new del mod ord">
        <pc:chgData name="OH YOUNGJEA" userId="004085827990ef31" providerId="LiveId" clId="{F7518181-5429-4947-A19C-9A04BCECEEB9}" dt="2020-08-31T03:33:41.848" v="3104" actId="47"/>
        <pc:sldMkLst>
          <pc:docMk/>
          <pc:sldMk cId="4289834468" sldId="346"/>
        </pc:sldMkLst>
        <pc:spChg chg="mod">
          <ac:chgData name="OH YOUNGJEA" userId="004085827990ef31" providerId="LiveId" clId="{F7518181-5429-4947-A19C-9A04BCECEEB9}" dt="2020-08-31T02:13:57.033" v="2921" actId="20577"/>
          <ac:spMkLst>
            <pc:docMk/>
            <pc:sldMk cId="4289834468" sldId="346"/>
            <ac:spMk id="2" creationId="{D09BC102-AAD3-4FC2-9819-F9A0E2DD2426}"/>
          </ac:spMkLst>
        </pc:spChg>
        <pc:spChg chg="del">
          <ac:chgData name="OH YOUNGJEA" userId="004085827990ef31" providerId="LiveId" clId="{F7518181-5429-4947-A19C-9A04BCECEEB9}" dt="2020-08-31T02:13:49.922" v="2901" actId="22"/>
          <ac:spMkLst>
            <pc:docMk/>
            <pc:sldMk cId="4289834468" sldId="346"/>
            <ac:spMk id="3" creationId="{B6B84E4E-022C-4B48-9780-3726DFC58957}"/>
          </ac:spMkLst>
        </pc:spChg>
        <pc:spChg chg="add mod">
          <ac:chgData name="OH YOUNGJEA" userId="004085827990ef31" providerId="LiveId" clId="{F7518181-5429-4947-A19C-9A04BCECEEB9}" dt="2020-08-31T03:31:41.213" v="3103" actId="1076"/>
          <ac:spMkLst>
            <pc:docMk/>
            <pc:sldMk cId="4289834468" sldId="346"/>
            <ac:spMk id="9" creationId="{A8440816-5F90-4ECA-8C73-7D90BC2DE367}"/>
          </ac:spMkLst>
        </pc:spChg>
        <pc:picChg chg="add del mod ord">
          <ac:chgData name="OH YOUNGJEA" userId="004085827990ef31" providerId="LiveId" clId="{F7518181-5429-4947-A19C-9A04BCECEEB9}" dt="2020-08-31T03:30:55.807" v="3071" actId="478"/>
          <ac:picMkLst>
            <pc:docMk/>
            <pc:sldMk cId="4289834468" sldId="346"/>
            <ac:picMk id="5" creationId="{79BBCE43-41CA-4BD6-AF2B-0D606A885CBA}"/>
          </ac:picMkLst>
        </pc:picChg>
        <pc:picChg chg="add del mod">
          <ac:chgData name="OH YOUNGJEA" userId="004085827990ef31" providerId="LiveId" clId="{F7518181-5429-4947-A19C-9A04BCECEEB9}" dt="2020-08-31T03:31:27.546" v="3102" actId="478"/>
          <ac:picMkLst>
            <pc:docMk/>
            <pc:sldMk cId="4289834468" sldId="346"/>
            <ac:picMk id="7" creationId="{B3CFAD6A-BD78-4ED0-B47D-0B8FF852B9EC}"/>
          </ac:picMkLst>
        </pc:picChg>
      </pc:sldChg>
      <pc:sldChg chg="addSp delSp modSp new mod">
        <pc:chgData name="OH YOUNGJEA" userId="004085827990ef31" providerId="LiveId" clId="{F7518181-5429-4947-A19C-9A04BCECEEB9}" dt="2020-08-31T03:35:54.320" v="3162" actId="1076"/>
        <pc:sldMkLst>
          <pc:docMk/>
          <pc:sldMk cId="1539189675" sldId="347"/>
        </pc:sldMkLst>
        <pc:spChg chg="mod">
          <ac:chgData name="OH YOUNGJEA" userId="004085827990ef31" providerId="LiveId" clId="{F7518181-5429-4947-A19C-9A04BCECEEB9}" dt="2020-08-31T03:35:49.625" v="3161"/>
          <ac:spMkLst>
            <pc:docMk/>
            <pc:sldMk cId="1539189675" sldId="347"/>
            <ac:spMk id="2" creationId="{DA03D19B-B0EB-46D8-9E81-C7FD97CFB269}"/>
          </ac:spMkLst>
        </pc:spChg>
        <pc:spChg chg="del">
          <ac:chgData name="OH YOUNGJEA" userId="004085827990ef31" providerId="LiveId" clId="{F7518181-5429-4947-A19C-9A04BCECEEB9}" dt="2020-08-31T03:34:42.632" v="3105" actId="22"/>
          <ac:spMkLst>
            <pc:docMk/>
            <pc:sldMk cId="1539189675" sldId="347"/>
            <ac:spMk id="3" creationId="{7DB67EB7-77C8-462D-B266-E53A8824C8A1}"/>
          </ac:spMkLst>
        </pc:spChg>
        <pc:picChg chg="add mod ord">
          <ac:chgData name="OH YOUNGJEA" userId="004085827990ef31" providerId="LiveId" clId="{F7518181-5429-4947-A19C-9A04BCECEEB9}" dt="2020-08-31T03:35:54.320" v="3162" actId="1076"/>
          <ac:picMkLst>
            <pc:docMk/>
            <pc:sldMk cId="1539189675" sldId="347"/>
            <ac:picMk id="5" creationId="{FEB32D55-F86D-4B07-8041-4A2B598DAD1E}"/>
          </ac:picMkLst>
        </pc:picChg>
      </pc:sldChg>
      <pc:sldChg chg="modSp add del mod">
        <pc:chgData name="OH YOUNGJEA" userId="004085827990ef31" providerId="LiveId" clId="{F7518181-5429-4947-A19C-9A04BCECEEB9}" dt="2020-09-19T20:54:28.179" v="4456" actId="47"/>
        <pc:sldMkLst>
          <pc:docMk/>
          <pc:sldMk cId="156528228" sldId="348"/>
        </pc:sldMkLst>
        <pc:spChg chg="mod">
          <ac:chgData name="OH YOUNGJEA" userId="004085827990ef31" providerId="LiveId" clId="{F7518181-5429-4947-A19C-9A04BCECEEB9}" dt="2020-08-31T03:46:36.595" v="3233" actId="14100"/>
          <ac:spMkLst>
            <pc:docMk/>
            <pc:sldMk cId="156528228" sldId="348"/>
            <ac:spMk id="2" creationId="{DA03D19B-B0EB-46D8-9E81-C7FD97CFB269}"/>
          </ac:spMkLst>
        </pc:spChg>
      </pc:sldChg>
      <pc:sldChg chg="add del">
        <pc:chgData name="OH YOUNGJEA" userId="004085827990ef31" providerId="LiveId" clId="{F7518181-5429-4947-A19C-9A04BCECEEB9}" dt="2020-09-19T20:54:28.179" v="4456" actId="47"/>
        <pc:sldMkLst>
          <pc:docMk/>
          <pc:sldMk cId="877825018" sldId="349"/>
        </pc:sldMkLst>
      </pc:sldChg>
      <pc:sldChg chg="add del">
        <pc:chgData name="OH YOUNGJEA" userId="004085827990ef31" providerId="LiveId" clId="{F7518181-5429-4947-A19C-9A04BCECEEB9}" dt="2020-09-19T20:54:28.179" v="4456" actId="47"/>
        <pc:sldMkLst>
          <pc:docMk/>
          <pc:sldMk cId="135016009" sldId="350"/>
        </pc:sldMkLst>
      </pc:sldChg>
      <pc:sldChg chg="add del">
        <pc:chgData name="OH YOUNGJEA" userId="004085827990ef31" providerId="LiveId" clId="{F7518181-5429-4947-A19C-9A04BCECEEB9}" dt="2020-09-19T20:54:28.179" v="4456" actId="47"/>
        <pc:sldMkLst>
          <pc:docMk/>
          <pc:sldMk cId="2266923245" sldId="351"/>
        </pc:sldMkLst>
      </pc:sldChg>
      <pc:sldChg chg="add del">
        <pc:chgData name="OH YOUNGJEA" userId="004085827990ef31" providerId="LiveId" clId="{F7518181-5429-4947-A19C-9A04BCECEEB9}" dt="2020-09-19T20:54:28.179" v="4456" actId="47"/>
        <pc:sldMkLst>
          <pc:docMk/>
          <pc:sldMk cId="547430510" sldId="352"/>
        </pc:sldMkLst>
      </pc:sldChg>
      <pc:sldChg chg="modSp new mod">
        <pc:chgData name="OH YOUNGJEA" userId="004085827990ef31" providerId="LiveId" clId="{F7518181-5429-4947-A19C-9A04BCECEEB9}" dt="2020-08-31T05:52:09.627" v="3285" actId="20577"/>
        <pc:sldMkLst>
          <pc:docMk/>
          <pc:sldMk cId="2285732117" sldId="353"/>
        </pc:sldMkLst>
        <pc:spChg chg="mod">
          <ac:chgData name="OH YOUNGJEA" userId="004085827990ef31" providerId="LiveId" clId="{F7518181-5429-4947-A19C-9A04BCECEEB9}" dt="2020-08-31T05:49:03.484" v="3257" actId="20577"/>
          <ac:spMkLst>
            <pc:docMk/>
            <pc:sldMk cId="2285732117" sldId="353"/>
            <ac:spMk id="2" creationId="{4E41404C-2EC0-4B27-A096-F102F6DBFBF1}"/>
          </ac:spMkLst>
        </pc:spChg>
        <pc:spChg chg="mod">
          <ac:chgData name="OH YOUNGJEA" userId="004085827990ef31" providerId="LiveId" clId="{F7518181-5429-4947-A19C-9A04BCECEEB9}" dt="2020-08-31T05:52:09.627" v="3285" actId="20577"/>
          <ac:spMkLst>
            <pc:docMk/>
            <pc:sldMk cId="2285732117" sldId="353"/>
            <ac:spMk id="3" creationId="{1836BF42-5AD0-4F86-9EA4-BA285CA5F941}"/>
          </ac:spMkLst>
        </pc:spChg>
      </pc:sldChg>
      <pc:sldChg chg="addSp delSp modSp new del mod">
        <pc:chgData name="OH YOUNGJEA" userId="004085827990ef31" providerId="LiveId" clId="{F7518181-5429-4947-A19C-9A04BCECEEB9}" dt="2020-09-19T07:14:00.791" v="3418" actId="2696"/>
        <pc:sldMkLst>
          <pc:docMk/>
          <pc:sldMk cId="21247669" sldId="354"/>
        </pc:sldMkLst>
        <pc:spChg chg="del mod">
          <ac:chgData name="OH YOUNGJEA" userId="004085827990ef31" providerId="LiveId" clId="{F7518181-5429-4947-A19C-9A04BCECEEB9}" dt="2020-09-19T07:07:18.003" v="3290" actId="478"/>
          <ac:spMkLst>
            <pc:docMk/>
            <pc:sldMk cId="21247669" sldId="354"/>
            <ac:spMk id="2" creationId="{46CDB2FA-CD8E-4BB9-9BD0-CD861B70D955}"/>
          </ac:spMkLst>
        </pc:spChg>
        <pc:spChg chg="del">
          <ac:chgData name="OH YOUNGJEA" userId="004085827990ef31" providerId="LiveId" clId="{F7518181-5429-4947-A19C-9A04BCECEEB9}" dt="2020-09-19T07:07:19.684" v="3291" actId="478"/>
          <ac:spMkLst>
            <pc:docMk/>
            <pc:sldMk cId="21247669" sldId="354"/>
            <ac:spMk id="3" creationId="{2AAA564E-9DEC-48A3-8FCD-3418316F09EC}"/>
          </ac:spMkLst>
        </pc:spChg>
        <pc:spChg chg="add mod">
          <ac:chgData name="OH YOUNGJEA" userId="004085827990ef31" providerId="LiveId" clId="{F7518181-5429-4947-A19C-9A04BCECEEB9}" dt="2020-09-19T07:11:19.342" v="3367" actId="20577"/>
          <ac:spMkLst>
            <pc:docMk/>
            <pc:sldMk cId="21247669" sldId="354"/>
            <ac:spMk id="12" creationId="{18C41CC6-5F41-4CAE-929F-EC7C6EE00095}"/>
          </ac:spMkLst>
        </pc:spChg>
        <pc:spChg chg="add mod">
          <ac:chgData name="OH YOUNGJEA" userId="004085827990ef31" providerId="LiveId" clId="{F7518181-5429-4947-A19C-9A04BCECEEB9}" dt="2020-09-19T07:13:23.691" v="3416" actId="1076"/>
          <ac:spMkLst>
            <pc:docMk/>
            <pc:sldMk cId="21247669" sldId="354"/>
            <ac:spMk id="14" creationId="{48187BDA-1A16-40DD-A84B-8FF9A135485A}"/>
          </ac:spMkLst>
        </pc:spChg>
        <pc:picChg chg="add mod">
          <ac:chgData name="OH YOUNGJEA" userId="004085827990ef31" providerId="LiveId" clId="{F7518181-5429-4947-A19C-9A04BCECEEB9}" dt="2020-09-19T07:13:24.770" v="3417" actId="1076"/>
          <ac:picMkLst>
            <pc:docMk/>
            <pc:sldMk cId="21247669" sldId="354"/>
            <ac:picMk id="5" creationId="{5FBEA6EC-7D38-4957-AAF8-B3B1750B14F0}"/>
          </ac:picMkLst>
        </pc:picChg>
        <pc:picChg chg="add del">
          <ac:chgData name="OH YOUNGJEA" userId="004085827990ef31" providerId="LiveId" clId="{F7518181-5429-4947-A19C-9A04BCECEEB9}" dt="2020-09-19T07:09:10.417" v="3299" actId="21"/>
          <ac:picMkLst>
            <pc:docMk/>
            <pc:sldMk cId="21247669" sldId="354"/>
            <ac:picMk id="7" creationId="{CAC33CA2-5A7E-4831-A51C-4EABAD04EC71}"/>
          </ac:picMkLst>
        </pc:picChg>
        <pc:picChg chg="add mod">
          <ac:chgData name="OH YOUNGJEA" userId="004085827990ef31" providerId="LiveId" clId="{F7518181-5429-4947-A19C-9A04BCECEEB9}" dt="2020-09-19T07:10:12.805" v="3314" actId="14100"/>
          <ac:picMkLst>
            <pc:docMk/>
            <pc:sldMk cId="21247669" sldId="354"/>
            <ac:picMk id="9" creationId="{75A9FE7D-D244-4864-A555-45AA96479812}"/>
          </ac:picMkLst>
        </pc:picChg>
        <pc:picChg chg="add mod">
          <ac:chgData name="OH YOUNGJEA" userId="004085827990ef31" providerId="LiveId" clId="{F7518181-5429-4947-A19C-9A04BCECEEB9}" dt="2020-09-19T07:10:43.370" v="3342" actId="1076"/>
          <ac:picMkLst>
            <pc:docMk/>
            <pc:sldMk cId="21247669" sldId="354"/>
            <ac:picMk id="11" creationId="{7B464624-9FA7-46E0-9832-92A30D678FA9}"/>
          </ac:picMkLst>
        </pc:picChg>
      </pc:sldChg>
      <pc:sldChg chg="addSp delSp modSp mod">
        <pc:chgData name="OH YOUNGJEA" userId="004085827990ef31" providerId="LiveId" clId="{F7518181-5429-4947-A19C-9A04BCECEEB9}" dt="2020-09-19T20:06:14.859" v="3722" actId="1076"/>
        <pc:sldMkLst>
          <pc:docMk/>
          <pc:sldMk cId="128579171" sldId="354"/>
        </pc:sldMkLst>
        <pc:spChg chg="add del mod">
          <ac:chgData name="OH YOUNGJEA" userId="004085827990ef31" providerId="LiveId" clId="{F7518181-5429-4947-A19C-9A04BCECEEB9}" dt="2020-09-19T07:18:09.828" v="3455" actId="478"/>
          <ac:spMkLst>
            <pc:docMk/>
            <pc:sldMk cId="128579171" sldId="354"/>
            <ac:spMk id="3" creationId="{306341DD-CB51-4796-B58B-201A80839A22}"/>
          </ac:spMkLst>
        </pc:spChg>
        <pc:spChg chg="add del mod">
          <ac:chgData name="OH YOUNGJEA" userId="004085827990ef31" providerId="LiveId" clId="{F7518181-5429-4947-A19C-9A04BCECEEB9}" dt="2020-09-19T07:18:08.202" v="3454" actId="478"/>
          <ac:spMkLst>
            <pc:docMk/>
            <pc:sldMk cId="128579171" sldId="354"/>
            <ac:spMk id="4" creationId="{9526185E-44A6-44EF-B30C-963F3CB52A08}"/>
          </ac:spMkLst>
        </pc:spChg>
        <pc:spChg chg="add mod">
          <ac:chgData name="OH YOUNGJEA" userId="004085827990ef31" providerId="LiveId" clId="{F7518181-5429-4947-A19C-9A04BCECEEB9}" dt="2020-09-19T20:06:14.859" v="3722" actId="1076"/>
          <ac:spMkLst>
            <pc:docMk/>
            <pc:sldMk cId="128579171" sldId="354"/>
            <ac:spMk id="6" creationId="{6A62B15F-2502-4989-B1F5-18E8DF677CA2}"/>
          </ac:spMkLst>
        </pc:spChg>
        <pc:spChg chg="mod">
          <ac:chgData name="OH YOUNGJEA" userId="004085827990ef31" providerId="LiveId" clId="{F7518181-5429-4947-A19C-9A04BCECEEB9}" dt="2020-09-19T07:18:29.800" v="3464" actId="1076"/>
          <ac:spMkLst>
            <pc:docMk/>
            <pc:sldMk cId="128579171" sldId="354"/>
            <ac:spMk id="12" creationId="{18C41CC6-5F41-4CAE-929F-EC7C6EE00095}"/>
          </ac:spMkLst>
        </pc:spChg>
        <pc:spChg chg="mod">
          <ac:chgData name="OH YOUNGJEA" userId="004085827990ef31" providerId="LiveId" clId="{F7518181-5429-4947-A19C-9A04BCECEEB9}" dt="2020-09-19T07:18:38.358" v="3468" actId="1076"/>
          <ac:spMkLst>
            <pc:docMk/>
            <pc:sldMk cId="128579171" sldId="354"/>
            <ac:spMk id="14" creationId="{48187BDA-1A16-40DD-A84B-8FF9A135485A}"/>
          </ac:spMkLst>
        </pc:spChg>
        <pc:picChg chg="add del mod">
          <ac:chgData name="OH YOUNGJEA" userId="004085827990ef31" providerId="LiveId" clId="{F7518181-5429-4947-A19C-9A04BCECEEB9}" dt="2020-09-19T07:18:10.673" v="3456" actId="478"/>
          <ac:picMkLst>
            <pc:docMk/>
            <pc:sldMk cId="128579171" sldId="354"/>
            <ac:picMk id="2" creationId="{0FED2D86-FDEE-4C07-A156-042B4E5F88A3}"/>
          </ac:picMkLst>
        </pc:picChg>
        <pc:picChg chg="mod">
          <ac:chgData name="OH YOUNGJEA" userId="004085827990ef31" providerId="LiveId" clId="{F7518181-5429-4947-A19C-9A04BCECEEB9}" dt="2020-09-19T07:18:34.848" v="3467" actId="1076"/>
          <ac:picMkLst>
            <pc:docMk/>
            <pc:sldMk cId="128579171" sldId="354"/>
            <ac:picMk id="5" creationId="{5FBEA6EC-7D38-4957-AAF8-B3B1750B14F0}"/>
          </ac:picMkLst>
        </pc:picChg>
        <pc:picChg chg="mod">
          <ac:chgData name="OH YOUNGJEA" userId="004085827990ef31" providerId="LiveId" clId="{F7518181-5429-4947-A19C-9A04BCECEEB9}" dt="2020-09-19T20:06:10.351" v="3720" actId="1076"/>
          <ac:picMkLst>
            <pc:docMk/>
            <pc:sldMk cId="128579171" sldId="354"/>
            <ac:picMk id="9" creationId="{75A9FE7D-D244-4864-A555-45AA96479812}"/>
          </ac:picMkLst>
        </pc:picChg>
        <pc:picChg chg="mod">
          <ac:chgData name="OH YOUNGJEA" userId="004085827990ef31" providerId="LiveId" clId="{F7518181-5429-4947-A19C-9A04BCECEEB9}" dt="2020-09-19T07:18:40.983" v="3469" actId="1076"/>
          <ac:picMkLst>
            <pc:docMk/>
            <pc:sldMk cId="128579171" sldId="354"/>
            <ac:picMk id="11" creationId="{7B464624-9FA7-46E0-9832-92A30D678FA9}"/>
          </ac:picMkLst>
        </pc:picChg>
      </pc:sldChg>
      <pc:sldChg chg="addSp delSp modSp new mod">
        <pc:chgData name="OH YOUNGJEA" userId="004085827990ef31" providerId="LiveId" clId="{F7518181-5429-4947-A19C-9A04BCECEEB9}" dt="2020-09-19T20:09:21.361" v="3815" actId="1076"/>
        <pc:sldMkLst>
          <pc:docMk/>
          <pc:sldMk cId="703654283" sldId="355"/>
        </pc:sldMkLst>
        <pc:spChg chg="del">
          <ac:chgData name="OH YOUNGJEA" userId="004085827990ef31" providerId="LiveId" clId="{F7518181-5429-4947-A19C-9A04BCECEEB9}" dt="2020-09-19T07:25:37.119" v="3504" actId="478"/>
          <ac:spMkLst>
            <pc:docMk/>
            <pc:sldMk cId="703654283" sldId="355"/>
            <ac:spMk id="2" creationId="{B0D570F0-605C-4BEB-8D3E-C5ADAD2D421E}"/>
          </ac:spMkLst>
        </pc:spChg>
        <pc:spChg chg="del">
          <ac:chgData name="OH YOUNGJEA" userId="004085827990ef31" providerId="LiveId" clId="{F7518181-5429-4947-A19C-9A04BCECEEB9}" dt="2020-09-19T07:25:35.687" v="3503" actId="478"/>
          <ac:spMkLst>
            <pc:docMk/>
            <pc:sldMk cId="703654283" sldId="355"/>
            <ac:spMk id="3" creationId="{B734B666-24E5-41CB-9364-8E41501A7C45}"/>
          </ac:spMkLst>
        </pc:spChg>
        <pc:spChg chg="add mod">
          <ac:chgData name="OH YOUNGJEA" userId="004085827990ef31" providerId="LiveId" clId="{F7518181-5429-4947-A19C-9A04BCECEEB9}" dt="2020-09-19T07:34:13.375" v="3703" actId="207"/>
          <ac:spMkLst>
            <pc:docMk/>
            <pc:sldMk cId="703654283" sldId="355"/>
            <ac:spMk id="6" creationId="{C7B3772B-EA17-4B43-A1A8-554C8022CC81}"/>
          </ac:spMkLst>
        </pc:spChg>
        <pc:spChg chg="add mod">
          <ac:chgData name="OH YOUNGJEA" userId="004085827990ef31" providerId="LiveId" clId="{F7518181-5429-4947-A19C-9A04BCECEEB9}" dt="2020-09-19T20:09:21.361" v="3815" actId="1076"/>
          <ac:spMkLst>
            <pc:docMk/>
            <pc:sldMk cId="703654283" sldId="355"/>
            <ac:spMk id="8" creationId="{16247ABE-C943-4E91-8BDB-46FC8CE09294}"/>
          </ac:spMkLst>
        </pc:spChg>
        <pc:picChg chg="add mod">
          <ac:chgData name="OH YOUNGJEA" userId="004085827990ef31" providerId="LiveId" clId="{F7518181-5429-4947-A19C-9A04BCECEEB9}" dt="2020-09-19T07:26:00.304" v="3510" actId="1076"/>
          <ac:picMkLst>
            <pc:docMk/>
            <pc:sldMk cId="703654283" sldId="355"/>
            <ac:picMk id="5" creationId="{F38BE38D-8A79-491E-AC97-02AD03B13F1B}"/>
          </ac:picMkLst>
        </pc:picChg>
      </pc:sldChg>
      <pc:sldChg chg="delSp del mod">
        <pc:chgData name="OH YOUNGJEA" userId="004085827990ef31" providerId="LiveId" clId="{F7518181-5429-4947-A19C-9A04BCECEEB9}" dt="2020-09-19T07:16:22.532" v="3446" actId="47"/>
        <pc:sldMkLst>
          <pc:docMk/>
          <pc:sldMk cId="1486930854" sldId="355"/>
        </pc:sldMkLst>
        <pc:spChg chg="del">
          <ac:chgData name="OH YOUNGJEA" userId="004085827990ef31" providerId="LiveId" clId="{F7518181-5429-4947-A19C-9A04BCECEEB9}" dt="2020-09-19T07:16:11.004" v="3443" actId="21"/>
          <ac:spMkLst>
            <pc:docMk/>
            <pc:sldMk cId="1486930854" sldId="355"/>
            <ac:spMk id="9" creationId="{BBE72611-9589-4E90-A46D-9AE048964744}"/>
          </ac:spMkLst>
        </pc:spChg>
        <pc:spChg chg="del">
          <ac:chgData name="OH YOUNGJEA" userId="004085827990ef31" providerId="LiveId" clId="{F7518181-5429-4947-A19C-9A04BCECEEB9}" dt="2020-09-19T07:15:54.232" v="3437" actId="21"/>
          <ac:spMkLst>
            <pc:docMk/>
            <pc:sldMk cId="1486930854" sldId="355"/>
            <ac:spMk id="10" creationId="{B07D52B1-4B5E-434E-A171-02CC230B5106}"/>
          </ac:spMkLst>
        </pc:spChg>
        <pc:picChg chg="del">
          <ac:chgData name="OH YOUNGJEA" userId="004085827990ef31" providerId="LiveId" clId="{F7518181-5429-4947-A19C-9A04BCECEEB9}" dt="2020-09-19T07:15:16.865" v="3426" actId="21"/>
          <ac:picMkLst>
            <pc:docMk/>
            <pc:sldMk cId="1486930854" sldId="355"/>
            <ac:picMk id="7" creationId="{6E66CD44-1E36-40D6-A333-8B61D9C9C7D6}"/>
          </ac:picMkLst>
        </pc:picChg>
      </pc:sldChg>
      <pc:sldChg chg="addSp delSp modSp new del mod">
        <pc:chgData name="OH YOUNGJEA" userId="004085827990ef31" providerId="LiveId" clId="{F7518181-5429-4947-A19C-9A04BCECEEB9}" dt="2020-09-19T07:14:00.791" v="3418" actId="2696"/>
        <pc:sldMkLst>
          <pc:docMk/>
          <pc:sldMk cId="2687296616" sldId="355"/>
        </pc:sldMkLst>
        <pc:spChg chg="del">
          <ac:chgData name="OH YOUNGJEA" userId="004085827990ef31" providerId="LiveId" clId="{F7518181-5429-4947-A19C-9A04BCECEEB9}" dt="2020-09-19T07:11:31.997" v="3370" actId="478"/>
          <ac:spMkLst>
            <pc:docMk/>
            <pc:sldMk cId="2687296616" sldId="355"/>
            <ac:spMk id="2" creationId="{1442ECE4-34AA-4B36-BB39-6A72F689465B}"/>
          </ac:spMkLst>
        </pc:spChg>
        <pc:spChg chg="del">
          <ac:chgData name="OH YOUNGJEA" userId="004085827990ef31" providerId="LiveId" clId="{F7518181-5429-4947-A19C-9A04BCECEEB9}" dt="2020-09-19T07:11:30.964" v="3369" actId="478"/>
          <ac:spMkLst>
            <pc:docMk/>
            <pc:sldMk cId="2687296616" sldId="355"/>
            <ac:spMk id="3" creationId="{91B2468D-7DF5-400F-A876-D7A00FF68110}"/>
          </ac:spMkLst>
        </pc:spChg>
        <pc:spChg chg="add mod">
          <ac:chgData name="OH YOUNGJEA" userId="004085827990ef31" providerId="LiveId" clId="{F7518181-5429-4947-A19C-9A04BCECEEB9}" dt="2020-09-19T07:12:52.864" v="3381" actId="1076"/>
          <ac:spMkLst>
            <pc:docMk/>
            <pc:sldMk cId="2687296616" sldId="355"/>
            <ac:spMk id="9" creationId="{BBE72611-9589-4E90-A46D-9AE048964744}"/>
          </ac:spMkLst>
        </pc:spChg>
        <pc:spChg chg="add mod">
          <ac:chgData name="OH YOUNGJEA" userId="004085827990ef31" providerId="LiveId" clId="{F7518181-5429-4947-A19C-9A04BCECEEB9}" dt="2020-09-19T07:13:17.203" v="3415" actId="1076"/>
          <ac:spMkLst>
            <pc:docMk/>
            <pc:sldMk cId="2687296616" sldId="355"/>
            <ac:spMk id="10" creationId="{B07D52B1-4B5E-434E-A171-02CC230B5106}"/>
          </ac:spMkLst>
        </pc:spChg>
        <pc:picChg chg="add del">
          <ac:chgData name="OH YOUNGJEA" userId="004085827990ef31" providerId="LiveId" clId="{F7518181-5429-4947-A19C-9A04BCECEEB9}" dt="2020-09-19T07:11:27.328" v="3368" actId="478"/>
          <ac:picMkLst>
            <pc:docMk/>
            <pc:sldMk cId="2687296616" sldId="355"/>
            <ac:picMk id="5" creationId="{4F00BE1A-2EBD-4940-8F27-08B7D85D29F1}"/>
          </ac:picMkLst>
        </pc:picChg>
        <pc:picChg chg="add mod">
          <ac:chgData name="OH YOUNGJEA" userId="004085827990ef31" providerId="LiveId" clId="{F7518181-5429-4947-A19C-9A04BCECEEB9}" dt="2020-09-19T07:12:54.461" v="3382" actId="1076"/>
          <ac:picMkLst>
            <pc:docMk/>
            <pc:sldMk cId="2687296616" sldId="355"/>
            <ac:picMk id="7" creationId="{6E66CD44-1E36-40D6-A333-8B61D9C9C7D6}"/>
          </ac:picMkLst>
        </pc:picChg>
      </pc:sldChg>
      <pc:sldChg chg="addSp delSp modSp new mod">
        <pc:chgData name="OH YOUNGJEA" userId="004085827990ef31" providerId="LiveId" clId="{F7518181-5429-4947-A19C-9A04BCECEEB9}" dt="2020-09-19T20:12:57.041" v="3850" actId="1076"/>
        <pc:sldMkLst>
          <pc:docMk/>
          <pc:sldMk cId="947089682" sldId="356"/>
        </pc:sldMkLst>
        <pc:spChg chg="mod">
          <ac:chgData name="OH YOUNGJEA" userId="004085827990ef31" providerId="LiveId" clId="{F7518181-5429-4947-A19C-9A04BCECEEB9}" dt="2020-09-19T20:12:08.620" v="3843" actId="14100"/>
          <ac:spMkLst>
            <pc:docMk/>
            <pc:sldMk cId="947089682" sldId="356"/>
            <ac:spMk id="2" creationId="{19AEFBC5-8170-4916-96EC-C5AC6019241C}"/>
          </ac:spMkLst>
        </pc:spChg>
        <pc:spChg chg="del">
          <ac:chgData name="OH YOUNGJEA" userId="004085827990ef31" providerId="LiveId" clId="{F7518181-5429-4947-A19C-9A04BCECEEB9}" dt="2020-09-19T20:11:46.945" v="3822" actId="22"/>
          <ac:spMkLst>
            <pc:docMk/>
            <pc:sldMk cId="947089682" sldId="356"/>
            <ac:spMk id="3" creationId="{3569BEDB-0BE9-4C09-973E-1DEC85338E30}"/>
          </ac:spMkLst>
        </pc:spChg>
        <pc:spChg chg="add mod">
          <ac:chgData name="OH YOUNGJEA" userId="004085827990ef31" providerId="LiveId" clId="{F7518181-5429-4947-A19C-9A04BCECEEB9}" dt="2020-09-19T20:12:57.041" v="3850" actId="1076"/>
          <ac:spMkLst>
            <pc:docMk/>
            <pc:sldMk cId="947089682" sldId="356"/>
            <ac:spMk id="9" creationId="{F2664AE9-17ED-492C-8448-2CAA1187C8DF}"/>
          </ac:spMkLst>
        </pc:spChg>
        <pc:picChg chg="add mod ord">
          <ac:chgData name="OH YOUNGJEA" userId="004085827990ef31" providerId="LiveId" clId="{F7518181-5429-4947-A19C-9A04BCECEEB9}" dt="2020-09-19T20:12:32.223" v="3846" actId="1076"/>
          <ac:picMkLst>
            <pc:docMk/>
            <pc:sldMk cId="947089682" sldId="356"/>
            <ac:picMk id="5" creationId="{132A93E2-9959-447D-AFEF-320AA2206A6B}"/>
          </ac:picMkLst>
        </pc:picChg>
        <pc:picChg chg="add mod">
          <ac:chgData name="OH YOUNGJEA" userId="004085827990ef31" providerId="LiveId" clId="{F7518181-5429-4947-A19C-9A04BCECEEB9}" dt="2020-09-19T20:12:43.188" v="3848" actId="1076"/>
          <ac:picMkLst>
            <pc:docMk/>
            <pc:sldMk cId="947089682" sldId="356"/>
            <ac:picMk id="7" creationId="{29970292-DC8A-48CF-B878-C8447A2CF8E1}"/>
          </ac:picMkLst>
        </pc:picChg>
      </pc:sldChg>
      <pc:sldChg chg="addSp delSp modSp new mod">
        <pc:chgData name="OH YOUNGJEA" userId="004085827990ef31" providerId="LiveId" clId="{F7518181-5429-4947-A19C-9A04BCECEEB9}" dt="2020-09-19T20:25:04.465" v="4101" actId="1076"/>
        <pc:sldMkLst>
          <pc:docMk/>
          <pc:sldMk cId="279201012" sldId="357"/>
        </pc:sldMkLst>
        <pc:spChg chg="del">
          <ac:chgData name="OH YOUNGJEA" userId="004085827990ef31" providerId="LiveId" clId="{F7518181-5429-4947-A19C-9A04BCECEEB9}" dt="2020-09-19T20:17:33.195" v="3890" actId="478"/>
          <ac:spMkLst>
            <pc:docMk/>
            <pc:sldMk cId="279201012" sldId="357"/>
            <ac:spMk id="2" creationId="{A834C4CD-41E3-403A-AB82-497F32C7F81E}"/>
          </ac:spMkLst>
        </pc:spChg>
        <pc:spChg chg="del">
          <ac:chgData name="OH YOUNGJEA" userId="004085827990ef31" providerId="LiveId" clId="{F7518181-5429-4947-A19C-9A04BCECEEB9}" dt="2020-09-19T20:17:34.624" v="3891" actId="478"/>
          <ac:spMkLst>
            <pc:docMk/>
            <pc:sldMk cId="279201012" sldId="357"/>
            <ac:spMk id="3" creationId="{5F009259-6E56-45FA-B620-3A09C392CF32}"/>
          </ac:spMkLst>
        </pc:spChg>
        <pc:spChg chg="add mod">
          <ac:chgData name="OH YOUNGJEA" userId="004085827990ef31" providerId="LiveId" clId="{F7518181-5429-4947-A19C-9A04BCECEEB9}" dt="2020-09-19T20:20:28.027" v="3923" actId="1076"/>
          <ac:spMkLst>
            <pc:docMk/>
            <pc:sldMk cId="279201012" sldId="357"/>
            <ac:spMk id="11" creationId="{6F0041ED-A080-4F4F-A7D2-40758E11A087}"/>
          </ac:spMkLst>
        </pc:spChg>
        <pc:spChg chg="add mod">
          <ac:chgData name="OH YOUNGJEA" userId="004085827990ef31" providerId="LiveId" clId="{F7518181-5429-4947-A19C-9A04BCECEEB9}" dt="2020-09-19T20:20:34.674" v="3925" actId="1076"/>
          <ac:spMkLst>
            <pc:docMk/>
            <pc:sldMk cId="279201012" sldId="357"/>
            <ac:spMk id="13" creationId="{8FF04971-4137-4554-B809-820A362D0C74}"/>
          </ac:spMkLst>
        </pc:spChg>
        <pc:spChg chg="add mod">
          <ac:chgData name="OH YOUNGJEA" userId="004085827990ef31" providerId="LiveId" clId="{F7518181-5429-4947-A19C-9A04BCECEEB9}" dt="2020-09-19T20:21:33.251" v="3981" actId="1076"/>
          <ac:spMkLst>
            <pc:docMk/>
            <pc:sldMk cId="279201012" sldId="357"/>
            <ac:spMk id="15" creationId="{BC14D92B-D722-41D8-8FA1-0CFFA7305ABF}"/>
          </ac:spMkLst>
        </pc:spChg>
        <pc:spChg chg="add mod">
          <ac:chgData name="OH YOUNGJEA" userId="004085827990ef31" providerId="LiveId" clId="{F7518181-5429-4947-A19C-9A04BCECEEB9}" dt="2020-09-19T20:24:28.023" v="4078" actId="1076"/>
          <ac:spMkLst>
            <pc:docMk/>
            <pc:sldMk cId="279201012" sldId="357"/>
            <ac:spMk id="17" creationId="{EA0CEA06-7E22-4DFB-A685-ACD3E88ED5DF}"/>
          </ac:spMkLst>
        </pc:spChg>
        <pc:spChg chg="add mod">
          <ac:chgData name="OH YOUNGJEA" userId="004085827990ef31" providerId="LiveId" clId="{F7518181-5429-4947-A19C-9A04BCECEEB9}" dt="2020-09-19T20:25:00.094" v="4099" actId="1076"/>
          <ac:spMkLst>
            <pc:docMk/>
            <pc:sldMk cId="279201012" sldId="357"/>
            <ac:spMk id="18" creationId="{742C5D94-F02E-44AD-8BA2-1D6FD48BF62B}"/>
          </ac:spMkLst>
        </pc:spChg>
        <pc:picChg chg="add del mod">
          <ac:chgData name="OH YOUNGJEA" userId="004085827990ef31" providerId="LiveId" clId="{F7518181-5429-4947-A19C-9A04BCECEEB9}" dt="2020-09-19T20:18:17.821" v="3894" actId="478"/>
          <ac:picMkLst>
            <pc:docMk/>
            <pc:sldMk cId="279201012" sldId="357"/>
            <ac:picMk id="5" creationId="{FAEF6B5C-E9F5-49FD-AD22-D7285D351581}"/>
          </ac:picMkLst>
        </pc:picChg>
        <pc:picChg chg="add mod">
          <ac:chgData name="OH YOUNGJEA" userId="004085827990ef31" providerId="LiveId" clId="{F7518181-5429-4947-A19C-9A04BCECEEB9}" dt="2020-09-19T20:20:23.334" v="3922" actId="1076"/>
          <ac:picMkLst>
            <pc:docMk/>
            <pc:sldMk cId="279201012" sldId="357"/>
            <ac:picMk id="7" creationId="{2D290C5D-F585-4982-BF8A-D7CD25968501}"/>
          </ac:picMkLst>
        </pc:picChg>
        <pc:picChg chg="add mod">
          <ac:chgData name="OH YOUNGJEA" userId="004085827990ef31" providerId="LiveId" clId="{F7518181-5429-4947-A19C-9A04BCECEEB9}" dt="2020-09-19T20:25:04.465" v="4101" actId="1076"/>
          <ac:picMkLst>
            <pc:docMk/>
            <pc:sldMk cId="279201012" sldId="357"/>
            <ac:picMk id="9" creationId="{6AAA834A-BC95-47D2-9993-4A352731B947}"/>
          </ac:picMkLst>
        </pc:picChg>
      </pc:sldChg>
      <pc:sldChg chg="addSp delSp modSp new mod">
        <pc:chgData name="OH YOUNGJEA" userId="004085827990ef31" providerId="LiveId" clId="{F7518181-5429-4947-A19C-9A04BCECEEB9}" dt="2020-09-19T20:49:28.751" v="4343" actId="1076"/>
        <pc:sldMkLst>
          <pc:docMk/>
          <pc:sldMk cId="513623929" sldId="358"/>
        </pc:sldMkLst>
        <pc:spChg chg="del">
          <ac:chgData name="OH YOUNGJEA" userId="004085827990ef31" providerId="LiveId" clId="{F7518181-5429-4947-A19C-9A04BCECEEB9}" dt="2020-09-19T20:19:47.873" v="3912" actId="478"/>
          <ac:spMkLst>
            <pc:docMk/>
            <pc:sldMk cId="513623929" sldId="358"/>
            <ac:spMk id="2" creationId="{18752D82-0F17-4A21-9687-10D4D4E9B78F}"/>
          </ac:spMkLst>
        </pc:spChg>
        <pc:spChg chg="del">
          <ac:chgData name="OH YOUNGJEA" userId="004085827990ef31" providerId="LiveId" clId="{F7518181-5429-4947-A19C-9A04BCECEEB9}" dt="2020-09-19T20:19:49.355" v="3913" actId="478"/>
          <ac:spMkLst>
            <pc:docMk/>
            <pc:sldMk cId="513623929" sldId="358"/>
            <ac:spMk id="3" creationId="{221005BC-EB20-4D27-B54E-BC00831D4F42}"/>
          </ac:spMkLst>
        </pc:spChg>
        <pc:spChg chg="add mod">
          <ac:chgData name="OH YOUNGJEA" userId="004085827990ef31" providerId="LiveId" clId="{F7518181-5429-4947-A19C-9A04BCECEEB9}" dt="2020-09-19T20:49:25.932" v="4342" actId="255"/>
          <ac:spMkLst>
            <pc:docMk/>
            <pc:sldMk cId="513623929" sldId="358"/>
            <ac:spMk id="6" creationId="{1D9B910F-2D8B-4270-9959-34A7B7E3360F}"/>
          </ac:spMkLst>
        </pc:spChg>
        <pc:spChg chg="add mod">
          <ac:chgData name="OH YOUNGJEA" userId="004085827990ef31" providerId="LiveId" clId="{F7518181-5429-4947-A19C-9A04BCECEEB9}" dt="2020-09-19T20:49:22.491" v="4341" actId="255"/>
          <ac:spMkLst>
            <pc:docMk/>
            <pc:sldMk cId="513623929" sldId="358"/>
            <ac:spMk id="8" creationId="{92ED3D47-DAEE-4E8E-9BE7-0A65ADC88323}"/>
          </ac:spMkLst>
        </pc:spChg>
        <pc:picChg chg="add mod">
          <ac:chgData name="OH YOUNGJEA" userId="004085827990ef31" providerId="LiveId" clId="{F7518181-5429-4947-A19C-9A04BCECEEB9}" dt="2020-09-19T20:49:28.751" v="4343" actId="1076"/>
          <ac:picMkLst>
            <pc:docMk/>
            <pc:sldMk cId="513623929" sldId="358"/>
            <ac:picMk id="5" creationId="{88473C4A-E1AC-42F0-AA64-0D99F4794545}"/>
          </ac:picMkLst>
        </pc:picChg>
      </pc:sldChg>
      <pc:sldChg chg="addSp delSp modSp new mod">
        <pc:chgData name="OH YOUNGJEA" userId="004085827990ef31" providerId="LiveId" clId="{F7518181-5429-4947-A19C-9A04BCECEEB9}" dt="2020-09-19T20:32:10.066" v="4227" actId="1076"/>
        <pc:sldMkLst>
          <pc:docMk/>
          <pc:sldMk cId="2089813965" sldId="359"/>
        </pc:sldMkLst>
        <pc:spChg chg="del">
          <ac:chgData name="OH YOUNGJEA" userId="004085827990ef31" providerId="LiveId" clId="{F7518181-5429-4947-A19C-9A04BCECEEB9}" dt="2020-09-19T20:27:35.478" v="4162" actId="478"/>
          <ac:spMkLst>
            <pc:docMk/>
            <pc:sldMk cId="2089813965" sldId="359"/>
            <ac:spMk id="2" creationId="{F60526AD-0FA8-4ED1-85F2-A1187B86C305}"/>
          </ac:spMkLst>
        </pc:spChg>
        <pc:spChg chg="del">
          <ac:chgData name="OH YOUNGJEA" userId="004085827990ef31" providerId="LiveId" clId="{F7518181-5429-4947-A19C-9A04BCECEEB9}" dt="2020-09-19T20:27:37.211" v="4163" actId="478"/>
          <ac:spMkLst>
            <pc:docMk/>
            <pc:sldMk cId="2089813965" sldId="359"/>
            <ac:spMk id="3" creationId="{33FADFF0-09B0-41FA-8C33-285C31B208F7}"/>
          </ac:spMkLst>
        </pc:spChg>
        <pc:spChg chg="add mod">
          <ac:chgData name="OH YOUNGJEA" userId="004085827990ef31" providerId="LiveId" clId="{F7518181-5429-4947-A19C-9A04BCECEEB9}" dt="2020-09-19T20:28:50.795" v="4180" actId="1076"/>
          <ac:spMkLst>
            <pc:docMk/>
            <pc:sldMk cId="2089813965" sldId="359"/>
            <ac:spMk id="9" creationId="{366E355D-E4C0-43E9-95C5-C45F1D425DDD}"/>
          </ac:spMkLst>
        </pc:spChg>
        <pc:spChg chg="add mod">
          <ac:chgData name="OH YOUNGJEA" userId="004085827990ef31" providerId="LiveId" clId="{F7518181-5429-4947-A19C-9A04BCECEEB9}" dt="2020-09-19T20:31:48.751" v="4223" actId="1076"/>
          <ac:spMkLst>
            <pc:docMk/>
            <pc:sldMk cId="2089813965" sldId="359"/>
            <ac:spMk id="11" creationId="{2A7144AD-A566-4AB6-949B-ACE50A1CCDD6}"/>
          </ac:spMkLst>
        </pc:spChg>
        <pc:spChg chg="add mod">
          <ac:chgData name="OH YOUNGJEA" userId="004085827990ef31" providerId="LiveId" clId="{F7518181-5429-4947-A19C-9A04BCECEEB9}" dt="2020-09-19T20:29:32.953" v="4202" actId="1076"/>
          <ac:spMkLst>
            <pc:docMk/>
            <pc:sldMk cId="2089813965" sldId="359"/>
            <ac:spMk id="13" creationId="{9A4E58C2-8E59-4BC3-A61C-791837AF0772}"/>
          </ac:spMkLst>
        </pc:spChg>
        <pc:spChg chg="add mod">
          <ac:chgData name="OH YOUNGJEA" userId="004085827990ef31" providerId="LiveId" clId="{F7518181-5429-4947-A19C-9A04BCECEEB9}" dt="2020-09-19T20:29:42.190" v="4211" actId="20577"/>
          <ac:spMkLst>
            <pc:docMk/>
            <pc:sldMk cId="2089813965" sldId="359"/>
            <ac:spMk id="15" creationId="{854A7C64-2CD4-4521-AB7F-D1F45B6DDF28}"/>
          </ac:spMkLst>
        </pc:spChg>
        <pc:spChg chg="add mod">
          <ac:chgData name="OH YOUNGJEA" userId="004085827990ef31" providerId="LiveId" clId="{F7518181-5429-4947-A19C-9A04BCECEEB9}" dt="2020-09-19T20:32:10.066" v="4227" actId="1076"/>
          <ac:spMkLst>
            <pc:docMk/>
            <pc:sldMk cId="2089813965" sldId="359"/>
            <ac:spMk id="19" creationId="{4EF8678E-0781-46CA-99BE-9221437A50AC}"/>
          </ac:spMkLst>
        </pc:spChg>
        <pc:picChg chg="add del mod">
          <ac:chgData name="OH YOUNGJEA" userId="004085827990ef31" providerId="LiveId" clId="{F7518181-5429-4947-A19C-9A04BCECEEB9}" dt="2020-09-19T20:31:10.250" v="4212" actId="478"/>
          <ac:picMkLst>
            <pc:docMk/>
            <pc:sldMk cId="2089813965" sldId="359"/>
            <ac:picMk id="5" creationId="{304A101E-CCE8-476E-93E1-83AE53374B0F}"/>
          </ac:picMkLst>
        </pc:picChg>
        <pc:picChg chg="add mod">
          <ac:chgData name="OH YOUNGJEA" userId="004085827990ef31" providerId="LiveId" clId="{F7518181-5429-4947-A19C-9A04BCECEEB9}" dt="2020-09-19T20:31:45.166" v="4222" actId="1076"/>
          <ac:picMkLst>
            <pc:docMk/>
            <pc:sldMk cId="2089813965" sldId="359"/>
            <ac:picMk id="7" creationId="{9821A6FB-1DB0-4F65-85FE-89BED4DB0B3D}"/>
          </ac:picMkLst>
        </pc:picChg>
        <pc:picChg chg="add mod ord">
          <ac:chgData name="OH YOUNGJEA" userId="004085827990ef31" providerId="LiveId" clId="{F7518181-5429-4947-A19C-9A04BCECEEB9}" dt="2020-09-19T20:31:37.306" v="4220" actId="1076"/>
          <ac:picMkLst>
            <pc:docMk/>
            <pc:sldMk cId="2089813965" sldId="359"/>
            <ac:picMk id="17" creationId="{0B9A6E72-58AA-465F-9E37-6C7071A2379B}"/>
          </ac:picMkLst>
        </pc:picChg>
      </pc:sldChg>
    </pc:docChg>
  </pc:docChgLst>
  <pc:docChgLst>
    <pc:chgData name="OH YOUNGJEA" userId="004085827990ef31" providerId="LiveId" clId="{FFEC66E6-9AE7-0740-A4A2-2852AF5BE7B1}"/>
    <pc:docChg chg="undo custSel addSld delSld modSld sldOrd">
      <pc:chgData name="OH YOUNGJEA" userId="004085827990ef31" providerId="LiveId" clId="{FFEC66E6-9AE7-0740-A4A2-2852AF5BE7B1}" dt="2020-08-31T01:55:58.280" v="7060" actId="20577"/>
      <pc:docMkLst>
        <pc:docMk/>
      </pc:docMkLst>
      <pc:sldChg chg="modSp mod">
        <pc:chgData name="OH YOUNGJEA" userId="004085827990ef31" providerId="LiveId" clId="{FFEC66E6-9AE7-0740-A4A2-2852AF5BE7B1}" dt="2020-08-30T14:24:49.302" v="3628" actId="20577"/>
        <pc:sldMkLst>
          <pc:docMk/>
          <pc:sldMk cId="2117627409" sldId="256"/>
        </pc:sldMkLst>
        <pc:spChg chg="mod">
          <ac:chgData name="OH YOUNGJEA" userId="004085827990ef31" providerId="LiveId" clId="{FFEC66E6-9AE7-0740-A4A2-2852AF5BE7B1}" dt="2020-08-30T14:24:49.302" v="3628" actId="20577"/>
          <ac:spMkLst>
            <pc:docMk/>
            <pc:sldMk cId="2117627409" sldId="256"/>
            <ac:spMk id="2" creationId="{00000000-0000-0000-0000-000000000000}"/>
          </ac:spMkLst>
        </pc:spChg>
      </pc:sldChg>
      <pc:sldChg chg="add">
        <pc:chgData name="OH YOUNGJEA" userId="004085827990ef31" providerId="LiveId" clId="{FFEC66E6-9AE7-0740-A4A2-2852AF5BE7B1}" dt="2020-08-30T08:02:44.165" v="2551"/>
        <pc:sldMkLst>
          <pc:docMk/>
          <pc:sldMk cId="3672784228" sldId="257"/>
        </pc:sldMkLst>
      </pc:sldChg>
      <pc:sldChg chg="modSp add del mod">
        <pc:chgData name="OH YOUNGJEA" userId="004085827990ef31" providerId="LiveId" clId="{FFEC66E6-9AE7-0740-A4A2-2852AF5BE7B1}" dt="2020-08-30T08:44:40.568" v="3212" actId="2696"/>
        <pc:sldMkLst>
          <pc:docMk/>
          <pc:sldMk cId="2117844421" sldId="258"/>
        </pc:sldMkLst>
        <pc:spChg chg="mod">
          <ac:chgData name="OH YOUNGJEA" userId="004085827990ef31" providerId="LiveId" clId="{FFEC66E6-9AE7-0740-A4A2-2852AF5BE7B1}" dt="2020-08-30T08:35:45.110" v="3030" actId="21"/>
          <ac:spMkLst>
            <pc:docMk/>
            <pc:sldMk cId="2117844421" sldId="258"/>
            <ac:spMk id="3" creationId="{11ACC79C-6D52-45A6-AF4D-1C3F7C0E4739}"/>
          </ac:spMkLst>
        </pc:spChg>
      </pc:sldChg>
      <pc:sldChg chg="add del">
        <pc:chgData name="OH YOUNGJEA" userId="004085827990ef31" providerId="LiveId" clId="{FFEC66E6-9AE7-0740-A4A2-2852AF5BE7B1}" dt="2020-08-30T08:11:15.155" v="2842" actId="2696"/>
        <pc:sldMkLst>
          <pc:docMk/>
          <pc:sldMk cId="3322021280" sldId="258"/>
        </pc:sldMkLst>
      </pc:sldChg>
      <pc:sldChg chg="modSp add del mod">
        <pc:chgData name="OH YOUNGJEA" userId="004085827990ef31" providerId="LiveId" clId="{FFEC66E6-9AE7-0740-A4A2-2852AF5BE7B1}" dt="2020-08-30T08:47:34.378" v="3231" actId="2696"/>
        <pc:sldMkLst>
          <pc:docMk/>
          <pc:sldMk cId="1565771331" sldId="259"/>
        </pc:sldMkLst>
        <pc:spChg chg="mod">
          <ac:chgData name="OH YOUNGJEA" userId="004085827990ef31" providerId="LiveId" clId="{FFEC66E6-9AE7-0740-A4A2-2852AF5BE7B1}" dt="2020-08-30T08:37:06.081" v="3046" actId="21"/>
          <ac:spMkLst>
            <pc:docMk/>
            <pc:sldMk cId="1565771331" sldId="259"/>
            <ac:spMk id="3" creationId="{11ACC79C-6D52-45A6-AF4D-1C3F7C0E4739}"/>
          </ac:spMkLst>
        </pc:spChg>
      </pc:sldChg>
      <pc:sldChg chg="add del">
        <pc:chgData name="OH YOUNGJEA" userId="004085827990ef31" providerId="LiveId" clId="{FFEC66E6-9AE7-0740-A4A2-2852AF5BE7B1}" dt="2020-08-30T08:09:37.885" v="2827" actId="2696"/>
        <pc:sldMkLst>
          <pc:docMk/>
          <pc:sldMk cId="3590889046" sldId="259"/>
        </pc:sldMkLst>
      </pc:sldChg>
      <pc:sldChg chg="add del">
        <pc:chgData name="OH YOUNGJEA" userId="004085827990ef31" providerId="LiveId" clId="{FFEC66E6-9AE7-0740-A4A2-2852AF5BE7B1}" dt="2020-08-30T08:11:11.621" v="2841" actId="2696"/>
        <pc:sldMkLst>
          <pc:docMk/>
          <pc:sldMk cId="2723415172" sldId="260"/>
        </pc:sldMkLst>
      </pc:sldChg>
      <pc:sldChg chg="modSp add del mod">
        <pc:chgData name="OH YOUNGJEA" userId="004085827990ef31" providerId="LiveId" clId="{FFEC66E6-9AE7-0740-A4A2-2852AF5BE7B1}" dt="2020-08-30T09:44:15.731" v="3463" actId="2696"/>
        <pc:sldMkLst>
          <pc:docMk/>
          <pc:sldMk cId="3280438684" sldId="260"/>
        </pc:sldMkLst>
        <pc:spChg chg="mod">
          <ac:chgData name="OH YOUNGJEA" userId="004085827990ef31" providerId="LiveId" clId="{FFEC66E6-9AE7-0740-A4A2-2852AF5BE7B1}" dt="2020-08-30T08:47:55.141" v="3233" actId="21"/>
          <ac:spMkLst>
            <pc:docMk/>
            <pc:sldMk cId="3280438684" sldId="260"/>
            <ac:spMk id="3" creationId="{11ACC79C-6D52-45A6-AF4D-1C3F7C0E4739}"/>
          </ac:spMkLst>
        </pc:spChg>
      </pc:sldChg>
      <pc:sldChg chg="addSp delSp modSp add del mod">
        <pc:chgData name="OH YOUNGJEA" userId="004085827990ef31" providerId="LiveId" clId="{FFEC66E6-9AE7-0740-A4A2-2852AF5BE7B1}" dt="2020-08-30T08:12:29.228" v="2855" actId="2696"/>
        <pc:sldMkLst>
          <pc:docMk/>
          <pc:sldMk cId="2669565749" sldId="261"/>
        </pc:sldMkLst>
        <pc:spChg chg="mod">
          <ac:chgData name="OH YOUNGJEA" userId="004085827990ef31" providerId="LiveId" clId="{FFEC66E6-9AE7-0740-A4A2-2852AF5BE7B1}" dt="2020-08-30T08:11:56.729" v="2847" actId="21"/>
          <ac:spMkLst>
            <pc:docMk/>
            <pc:sldMk cId="2669565749" sldId="261"/>
            <ac:spMk id="2" creationId="{8DEE6635-EB65-4FA4-B3A9-7B006370F39A}"/>
          </ac:spMkLst>
        </pc:spChg>
        <pc:spChg chg="del">
          <ac:chgData name="OH YOUNGJEA" userId="004085827990ef31" providerId="LiveId" clId="{FFEC66E6-9AE7-0740-A4A2-2852AF5BE7B1}" dt="2020-08-30T08:12:05.278" v="2849" actId="21"/>
          <ac:spMkLst>
            <pc:docMk/>
            <pc:sldMk cId="2669565749" sldId="261"/>
            <ac:spMk id="3" creationId="{BA1B0D28-4385-48DF-B60E-020ADBAB10C2}"/>
          </ac:spMkLst>
        </pc:spChg>
        <pc:spChg chg="add mod">
          <ac:chgData name="OH YOUNGJEA" userId="004085827990ef31" providerId="LiveId" clId="{FFEC66E6-9AE7-0740-A4A2-2852AF5BE7B1}" dt="2020-08-30T08:12:05.278" v="2849" actId="21"/>
          <ac:spMkLst>
            <pc:docMk/>
            <pc:sldMk cId="2669565749" sldId="261"/>
            <ac:spMk id="5" creationId="{56FD5E57-A6D9-A548-8883-AD8956BC948B}"/>
          </ac:spMkLst>
        </pc:spChg>
      </pc:sldChg>
      <pc:sldChg chg="add del">
        <pc:chgData name="OH YOUNGJEA" userId="004085827990ef31" providerId="LiveId" clId="{FFEC66E6-9AE7-0740-A4A2-2852AF5BE7B1}" dt="2020-08-30T14:32:04.173" v="3656" actId="2696"/>
        <pc:sldMkLst>
          <pc:docMk/>
          <pc:sldMk cId="2921406580" sldId="261"/>
        </pc:sldMkLst>
      </pc:sldChg>
      <pc:sldChg chg="add del">
        <pc:chgData name="OH YOUNGJEA" userId="004085827990ef31" providerId="LiveId" clId="{FFEC66E6-9AE7-0740-A4A2-2852AF5BE7B1}" dt="2020-08-30T14:33:19.977" v="3682" actId="2696"/>
        <pc:sldMkLst>
          <pc:docMk/>
          <pc:sldMk cId="3773122824" sldId="261"/>
        </pc:sldMkLst>
      </pc:sldChg>
      <pc:sldChg chg="add del">
        <pc:chgData name="OH YOUNGJEA" userId="004085827990ef31" providerId="LiveId" clId="{FFEC66E6-9AE7-0740-A4A2-2852AF5BE7B1}" dt="2020-08-30T08:11:31.538" v="2843" actId="2696"/>
        <pc:sldMkLst>
          <pc:docMk/>
          <pc:sldMk cId="4144239043" sldId="261"/>
        </pc:sldMkLst>
      </pc:sldChg>
      <pc:sldChg chg="add del">
        <pc:chgData name="OH YOUNGJEA" userId="004085827990ef31" providerId="LiveId" clId="{FFEC66E6-9AE7-0740-A4A2-2852AF5BE7B1}" dt="2020-08-30T14:32:04.187" v="3657" actId="2696"/>
        <pc:sldMkLst>
          <pc:docMk/>
          <pc:sldMk cId="199760718" sldId="262"/>
        </pc:sldMkLst>
      </pc:sldChg>
      <pc:sldChg chg="add del">
        <pc:chgData name="OH YOUNGJEA" userId="004085827990ef31" providerId="LiveId" clId="{FFEC66E6-9AE7-0740-A4A2-2852AF5BE7B1}" dt="2020-08-30T14:33:56.723" v="3683" actId="2696"/>
        <pc:sldMkLst>
          <pc:docMk/>
          <pc:sldMk cId="3988389911" sldId="262"/>
        </pc:sldMkLst>
      </pc:sldChg>
      <pc:sldChg chg="add del">
        <pc:chgData name="OH YOUNGJEA" userId="004085827990ef31" providerId="LiveId" clId="{FFEC66E6-9AE7-0740-A4A2-2852AF5BE7B1}" dt="2020-08-30T21:29:54.718" v="6443" actId="2696"/>
        <pc:sldMkLst>
          <pc:docMk/>
          <pc:sldMk cId="40209605" sldId="263"/>
        </pc:sldMkLst>
      </pc:sldChg>
      <pc:sldChg chg="modSp add del mod ord">
        <pc:chgData name="OH YOUNGJEA" userId="004085827990ef31" providerId="LiveId" clId="{FFEC66E6-9AE7-0740-A4A2-2852AF5BE7B1}" dt="2020-08-30T14:37:10.985" v="3701" actId="2696"/>
        <pc:sldMkLst>
          <pc:docMk/>
          <pc:sldMk cId="769120899" sldId="263"/>
        </pc:sldMkLst>
        <pc:spChg chg="mod">
          <ac:chgData name="OH YOUNGJEA" userId="004085827990ef31" providerId="LiveId" clId="{FFEC66E6-9AE7-0740-A4A2-2852AF5BE7B1}" dt="2020-08-30T14:36:20.012" v="3699" actId="1076"/>
          <ac:spMkLst>
            <pc:docMk/>
            <pc:sldMk cId="769120899" sldId="263"/>
            <ac:spMk id="3" creationId="{FA8273AD-AB62-4A64-8172-4B26F65B29CB}"/>
          </ac:spMkLst>
        </pc:spChg>
      </pc:sldChg>
      <pc:sldChg chg="add del">
        <pc:chgData name="OH YOUNGJEA" userId="004085827990ef31" providerId="LiveId" clId="{FFEC66E6-9AE7-0740-A4A2-2852AF5BE7B1}" dt="2020-08-30T14:32:04.204" v="3658" actId="2696"/>
        <pc:sldMkLst>
          <pc:docMk/>
          <pc:sldMk cId="3231761604" sldId="263"/>
        </pc:sldMkLst>
      </pc:sldChg>
      <pc:sldChg chg="addSp delSp modSp add del mod">
        <pc:chgData name="OH YOUNGJEA" userId="004085827990ef31" providerId="LiveId" clId="{FFEC66E6-9AE7-0740-A4A2-2852AF5BE7B1}" dt="2020-08-30T20:17:05.309" v="5981" actId="2696"/>
        <pc:sldMkLst>
          <pc:docMk/>
          <pc:sldMk cId="2019496543" sldId="264"/>
        </pc:sldMkLst>
        <pc:spChg chg="add mod">
          <ac:chgData name="OH YOUNGJEA" userId="004085827990ef31" providerId="LiveId" clId="{FFEC66E6-9AE7-0740-A4A2-2852AF5BE7B1}" dt="2020-08-30T20:16:29.493" v="5960" actId="21"/>
          <ac:spMkLst>
            <pc:docMk/>
            <pc:sldMk cId="2019496543" sldId="264"/>
            <ac:spMk id="3" creationId="{751C3133-4FCE-934A-AD27-602944C37EAE}"/>
          </ac:spMkLst>
        </pc:spChg>
        <pc:picChg chg="del">
          <ac:chgData name="OH YOUNGJEA" userId="004085827990ef31" providerId="LiveId" clId="{FFEC66E6-9AE7-0740-A4A2-2852AF5BE7B1}" dt="2020-08-30T20:16:29.493" v="5960" actId="21"/>
          <ac:picMkLst>
            <pc:docMk/>
            <pc:sldMk cId="2019496543" sldId="264"/>
            <ac:picMk id="5" creationId="{8C25F053-7AC9-41D3-9C6F-320CFDC9363C}"/>
          </ac:picMkLst>
        </pc:picChg>
      </pc:sldChg>
      <pc:sldChg chg="del">
        <pc:chgData name="OH YOUNGJEA" userId="004085827990ef31" providerId="LiveId" clId="{FFEC66E6-9AE7-0740-A4A2-2852AF5BE7B1}" dt="2020-08-30T06:51:52.279" v="1871" actId="2696"/>
        <pc:sldMkLst>
          <pc:docMk/>
          <pc:sldMk cId="658163870" sldId="265"/>
        </pc:sldMkLst>
      </pc:sldChg>
      <pc:sldChg chg="add del">
        <pc:chgData name="OH YOUNGJEA" userId="004085827990ef31" providerId="LiveId" clId="{FFEC66E6-9AE7-0740-A4A2-2852AF5BE7B1}" dt="2020-08-30T14:30:06.143" v="3648" actId="2696"/>
        <pc:sldMkLst>
          <pc:docMk/>
          <pc:sldMk cId="849902165" sldId="265"/>
        </pc:sldMkLst>
      </pc:sldChg>
      <pc:sldChg chg="delSp add del mod">
        <pc:chgData name="OH YOUNGJEA" userId="004085827990ef31" providerId="LiveId" clId="{FFEC66E6-9AE7-0740-A4A2-2852AF5BE7B1}" dt="2020-08-30T14:31:33.343" v="3654" actId="2696"/>
        <pc:sldMkLst>
          <pc:docMk/>
          <pc:sldMk cId="2415787028" sldId="266"/>
        </pc:sldMkLst>
        <pc:picChg chg="del">
          <ac:chgData name="OH YOUNGJEA" userId="004085827990ef31" providerId="LiveId" clId="{FFEC66E6-9AE7-0740-A4A2-2852AF5BE7B1}" dt="2020-08-30T14:30:46.675" v="3649" actId="478"/>
          <ac:picMkLst>
            <pc:docMk/>
            <pc:sldMk cId="2415787028" sldId="266"/>
            <ac:picMk id="5" creationId="{2164A7AA-92C4-423D-AD59-6DA86046E05B}"/>
          </ac:picMkLst>
        </pc:picChg>
      </pc:sldChg>
      <pc:sldChg chg="add del">
        <pc:chgData name="OH YOUNGJEA" userId="004085827990ef31" providerId="LiveId" clId="{FFEC66E6-9AE7-0740-A4A2-2852AF5BE7B1}" dt="2020-08-30T14:31:42.294" v="3655" actId="2696"/>
        <pc:sldMkLst>
          <pc:docMk/>
          <pc:sldMk cId="569204284" sldId="267"/>
        </pc:sldMkLst>
      </pc:sldChg>
      <pc:sldChg chg="modSp add mod">
        <pc:chgData name="OH YOUNGJEA" userId="004085827990ef31" providerId="LiveId" clId="{FFEC66E6-9AE7-0740-A4A2-2852AF5BE7B1}" dt="2020-08-31T01:31:35.194" v="6639" actId="255"/>
        <pc:sldMkLst>
          <pc:docMk/>
          <pc:sldMk cId="3464320785" sldId="268"/>
        </pc:sldMkLst>
        <pc:spChg chg="mod">
          <ac:chgData name="OH YOUNGJEA" userId="004085827990ef31" providerId="LiveId" clId="{FFEC66E6-9AE7-0740-A4A2-2852AF5BE7B1}" dt="2020-08-31T01:31:35.194" v="6639" actId="255"/>
          <ac:spMkLst>
            <pc:docMk/>
            <pc:sldMk cId="3464320785" sldId="268"/>
            <ac:spMk id="2" creationId="{A45597D4-2B83-4205-9F20-2CE8FAD96A7B}"/>
          </ac:spMkLst>
        </pc:spChg>
        <pc:spChg chg="mod">
          <ac:chgData name="OH YOUNGJEA" userId="004085827990ef31" providerId="LiveId" clId="{FFEC66E6-9AE7-0740-A4A2-2852AF5BE7B1}" dt="2020-08-30T20:17:14.243" v="5983" actId="20577"/>
          <ac:spMkLst>
            <pc:docMk/>
            <pc:sldMk cId="3464320785" sldId="268"/>
            <ac:spMk id="3" creationId="{94B90E40-086C-4EE7-A528-4EB69FC76EAF}"/>
          </ac:spMkLst>
        </pc:spChg>
      </pc:sldChg>
      <pc:sldChg chg="add del">
        <pc:chgData name="OH YOUNGJEA" userId="004085827990ef31" providerId="LiveId" clId="{FFEC66E6-9AE7-0740-A4A2-2852AF5BE7B1}" dt="2020-08-30T21:29:07.996" v="6441" actId="2696"/>
        <pc:sldMkLst>
          <pc:docMk/>
          <pc:sldMk cId="3819585926" sldId="269"/>
        </pc:sldMkLst>
      </pc:sldChg>
      <pc:sldChg chg="add ord">
        <pc:chgData name="OH YOUNGJEA" userId="004085827990ef31" providerId="LiveId" clId="{FFEC66E6-9AE7-0740-A4A2-2852AF5BE7B1}" dt="2020-08-31T01:33:13.233" v="6640"/>
        <pc:sldMkLst>
          <pc:docMk/>
          <pc:sldMk cId="1036687813" sldId="270"/>
        </pc:sldMkLst>
      </pc:sldChg>
      <pc:sldChg chg="add del">
        <pc:chgData name="OH YOUNGJEA" userId="004085827990ef31" providerId="LiveId" clId="{FFEC66E6-9AE7-0740-A4A2-2852AF5BE7B1}" dt="2020-08-30T21:29:10.445" v="6442" actId="2696"/>
        <pc:sldMkLst>
          <pc:docMk/>
          <pc:sldMk cId="3814234613" sldId="271"/>
        </pc:sldMkLst>
      </pc:sldChg>
      <pc:sldChg chg="add del">
        <pc:chgData name="OH YOUNGJEA" userId="004085827990ef31" providerId="LiveId" clId="{FFEC66E6-9AE7-0740-A4A2-2852AF5BE7B1}" dt="2020-08-30T19:56:55.136" v="5211" actId="2696"/>
        <pc:sldMkLst>
          <pc:docMk/>
          <pc:sldMk cId="515896722" sldId="272"/>
        </pc:sldMkLst>
      </pc:sldChg>
      <pc:sldChg chg="add del">
        <pc:chgData name="OH YOUNGJEA" userId="004085827990ef31" providerId="LiveId" clId="{FFEC66E6-9AE7-0740-A4A2-2852AF5BE7B1}" dt="2020-08-30T15:04:24.366" v="3979" actId="2696"/>
        <pc:sldMkLst>
          <pc:docMk/>
          <pc:sldMk cId="4199627086" sldId="273"/>
        </pc:sldMkLst>
      </pc:sldChg>
      <pc:sldChg chg="add del">
        <pc:chgData name="OH YOUNGJEA" userId="004085827990ef31" providerId="LiveId" clId="{FFEC66E6-9AE7-0740-A4A2-2852AF5BE7B1}" dt="2020-08-30T19:56:58.245" v="5212" actId="2696"/>
        <pc:sldMkLst>
          <pc:docMk/>
          <pc:sldMk cId="2131885040" sldId="274"/>
        </pc:sldMkLst>
      </pc:sldChg>
      <pc:sldChg chg="del">
        <pc:chgData name="OH YOUNGJEA" userId="004085827990ef31" providerId="LiveId" clId="{FFEC66E6-9AE7-0740-A4A2-2852AF5BE7B1}" dt="2020-08-30T07:27:21.566" v="2484" actId="2696"/>
        <pc:sldMkLst>
          <pc:docMk/>
          <pc:sldMk cId="3856010603" sldId="274"/>
        </pc:sldMkLst>
      </pc:sldChg>
      <pc:sldChg chg="add del setBg">
        <pc:chgData name="OH YOUNGJEA" userId="004085827990ef31" providerId="LiveId" clId="{FFEC66E6-9AE7-0740-A4A2-2852AF5BE7B1}" dt="2020-08-30T19:57:00.388" v="5213" actId="2696"/>
        <pc:sldMkLst>
          <pc:docMk/>
          <pc:sldMk cId="808720295" sldId="275"/>
        </pc:sldMkLst>
      </pc:sldChg>
      <pc:sldChg chg="addSp delSp modSp del mod">
        <pc:chgData name="OH YOUNGJEA" userId="004085827990ef31" providerId="LiveId" clId="{FFEC66E6-9AE7-0740-A4A2-2852AF5BE7B1}" dt="2020-08-30T06:30:51.368" v="1458" actId="2696"/>
        <pc:sldMkLst>
          <pc:docMk/>
          <pc:sldMk cId="4032071101" sldId="275"/>
        </pc:sldMkLst>
        <pc:spChg chg="mod">
          <ac:chgData name="OH YOUNGJEA" userId="004085827990ef31" providerId="LiveId" clId="{FFEC66E6-9AE7-0740-A4A2-2852AF5BE7B1}" dt="2020-08-30T03:26:52.074" v="1189" actId="21"/>
          <ac:spMkLst>
            <pc:docMk/>
            <pc:sldMk cId="4032071101" sldId="275"/>
            <ac:spMk id="3" creationId="{00000000-0000-0000-0000-000000000000}"/>
          </ac:spMkLst>
        </pc:spChg>
        <pc:picChg chg="del">
          <ac:chgData name="OH YOUNGJEA" userId="004085827990ef31" providerId="LiveId" clId="{FFEC66E6-9AE7-0740-A4A2-2852AF5BE7B1}" dt="2020-08-30T03:30:54.234" v="1313" actId="478"/>
          <ac:picMkLst>
            <pc:docMk/>
            <pc:sldMk cId="4032071101" sldId="275"/>
            <ac:picMk id="2" creationId="{00000000-0000-0000-0000-000000000000}"/>
          </ac:picMkLst>
        </pc:picChg>
        <pc:picChg chg="add del">
          <ac:chgData name="OH YOUNGJEA" userId="004085827990ef31" providerId="LiveId" clId="{FFEC66E6-9AE7-0740-A4A2-2852AF5BE7B1}" dt="2020-08-30T03:25:08.612" v="1137" actId="21"/>
          <ac:picMkLst>
            <pc:docMk/>
            <pc:sldMk cId="4032071101" sldId="275"/>
            <ac:picMk id="4" creationId="{00000000-0000-0000-0000-000000000000}"/>
          </ac:picMkLst>
        </pc:picChg>
      </pc:sldChg>
      <pc:sldChg chg="add del">
        <pc:chgData name="OH YOUNGJEA" userId="004085827990ef31" providerId="LiveId" clId="{FFEC66E6-9AE7-0740-A4A2-2852AF5BE7B1}" dt="2020-08-30T19:57:03.119" v="5214" actId="2696"/>
        <pc:sldMkLst>
          <pc:docMk/>
          <pc:sldMk cId="3228996800" sldId="276"/>
        </pc:sldMkLst>
      </pc:sldChg>
      <pc:sldChg chg="del">
        <pc:chgData name="OH YOUNGJEA" userId="004085827990ef31" providerId="LiveId" clId="{FFEC66E6-9AE7-0740-A4A2-2852AF5BE7B1}" dt="2020-08-30T02:23:13.565" v="41" actId="2696"/>
        <pc:sldMkLst>
          <pc:docMk/>
          <pc:sldMk cId="3906872147" sldId="277"/>
        </pc:sldMkLst>
      </pc:sldChg>
      <pc:sldChg chg="del">
        <pc:chgData name="OH YOUNGJEA" userId="004085827990ef31" providerId="LiveId" clId="{FFEC66E6-9AE7-0740-A4A2-2852AF5BE7B1}" dt="2020-08-30T02:48:22.986" v="858" actId="2696"/>
        <pc:sldMkLst>
          <pc:docMk/>
          <pc:sldMk cId="3331927953" sldId="278"/>
        </pc:sldMkLst>
      </pc:sldChg>
      <pc:sldChg chg="del">
        <pc:chgData name="OH YOUNGJEA" userId="004085827990ef31" providerId="LiveId" clId="{FFEC66E6-9AE7-0740-A4A2-2852AF5BE7B1}" dt="2020-08-30T02:48:13.381" v="857" actId="2696"/>
        <pc:sldMkLst>
          <pc:docMk/>
          <pc:sldMk cId="1545984275" sldId="280"/>
        </pc:sldMkLst>
      </pc:sldChg>
      <pc:sldChg chg="del">
        <pc:chgData name="OH YOUNGJEA" userId="004085827990ef31" providerId="LiveId" clId="{FFEC66E6-9AE7-0740-A4A2-2852AF5BE7B1}" dt="2020-08-30T03:23:12.554" v="1115" actId="2696"/>
        <pc:sldMkLst>
          <pc:docMk/>
          <pc:sldMk cId="2816103547" sldId="281"/>
        </pc:sldMkLst>
      </pc:sldChg>
      <pc:sldChg chg="del">
        <pc:chgData name="OH YOUNGJEA" userId="004085827990ef31" providerId="LiveId" clId="{FFEC66E6-9AE7-0740-A4A2-2852AF5BE7B1}" dt="2020-08-30T03:23:14.745" v="1116" actId="2696"/>
        <pc:sldMkLst>
          <pc:docMk/>
          <pc:sldMk cId="2482534629" sldId="283"/>
        </pc:sldMkLst>
      </pc:sldChg>
      <pc:sldChg chg="delSp del mod">
        <pc:chgData name="OH YOUNGJEA" userId="004085827990ef31" providerId="LiveId" clId="{FFEC66E6-9AE7-0740-A4A2-2852AF5BE7B1}" dt="2020-08-30T06:51:40.785" v="1870" actId="2696"/>
        <pc:sldMkLst>
          <pc:docMk/>
          <pc:sldMk cId="1111768621" sldId="284"/>
        </pc:sldMkLst>
        <pc:picChg chg="del">
          <ac:chgData name="OH YOUNGJEA" userId="004085827990ef31" providerId="LiveId" clId="{FFEC66E6-9AE7-0740-A4A2-2852AF5BE7B1}" dt="2020-08-30T06:40:14.720" v="1511" actId="21"/>
          <ac:picMkLst>
            <pc:docMk/>
            <pc:sldMk cId="1111768621" sldId="284"/>
            <ac:picMk id="8" creationId="{00000000-0000-0000-0000-000000000000}"/>
          </ac:picMkLst>
        </pc:picChg>
      </pc:sldChg>
      <pc:sldChg chg="del">
        <pc:chgData name="OH YOUNGJEA" userId="004085827990ef31" providerId="LiveId" clId="{FFEC66E6-9AE7-0740-A4A2-2852AF5BE7B1}" dt="2020-08-30T08:47:03.139" v="3228" actId="2696"/>
        <pc:sldMkLst>
          <pc:docMk/>
          <pc:sldMk cId="2036291581" sldId="286"/>
        </pc:sldMkLst>
      </pc:sldChg>
      <pc:sldChg chg="add">
        <pc:chgData name="OH YOUNGJEA" userId="004085827990ef31" providerId="LiveId" clId="{FFEC66E6-9AE7-0740-A4A2-2852AF5BE7B1}" dt="2020-08-30T08:47:11.692" v="3230"/>
        <pc:sldMkLst>
          <pc:docMk/>
          <pc:sldMk cId="3057605739" sldId="286"/>
        </pc:sldMkLst>
      </pc:sldChg>
      <pc:sldChg chg="add">
        <pc:chgData name="OH YOUNGJEA" userId="004085827990ef31" providerId="LiveId" clId="{FFEC66E6-9AE7-0740-A4A2-2852AF5BE7B1}" dt="2020-08-30T08:47:11.692" v="3230"/>
        <pc:sldMkLst>
          <pc:docMk/>
          <pc:sldMk cId="2677878761" sldId="287"/>
        </pc:sldMkLst>
      </pc:sldChg>
      <pc:sldChg chg="del ord">
        <pc:chgData name="OH YOUNGJEA" userId="004085827990ef31" providerId="LiveId" clId="{FFEC66E6-9AE7-0740-A4A2-2852AF5BE7B1}" dt="2020-08-30T08:47:03.148" v="3229" actId="2696"/>
        <pc:sldMkLst>
          <pc:docMk/>
          <pc:sldMk cId="4004801987" sldId="287"/>
        </pc:sldMkLst>
      </pc:sldChg>
      <pc:sldChg chg="del">
        <pc:chgData name="OH YOUNGJEA" userId="004085827990ef31" providerId="LiveId" clId="{FFEC66E6-9AE7-0740-A4A2-2852AF5BE7B1}" dt="2020-08-30T08:11:41.106" v="2844" actId="2696"/>
        <pc:sldMkLst>
          <pc:docMk/>
          <pc:sldMk cId="2701016541" sldId="292"/>
        </pc:sldMkLst>
      </pc:sldChg>
      <pc:sldChg chg="addSp delSp modSp add mod">
        <pc:chgData name="OH YOUNGJEA" userId="004085827990ef31" providerId="LiveId" clId="{FFEC66E6-9AE7-0740-A4A2-2852AF5BE7B1}" dt="2020-08-30T09:38:16.491" v="3303" actId="1076"/>
        <pc:sldMkLst>
          <pc:docMk/>
          <pc:sldMk cId="1012096365" sldId="293"/>
        </pc:sldMkLst>
        <pc:spChg chg="mod">
          <ac:chgData name="OH YOUNGJEA" userId="004085827990ef31" providerId="LiveId" clId="{FFEC66E6-9AE7-0740-A4A2-2852AF5BE7B1}" dt="2020-08-30T02:22:34.196" v="38" actId="20577"/>
          <ac:spMkLst>
            <pc:docMk/>
            <pc:sldMk cId="1012096365" sldId="293"/>
            <ac:spMk id="2" creationId="{2EC21771-D77A-6A49-BE62-76A7A9CDA87A}"/>
          </ac:spMkLst>
        </pc:spChg>
        <pc:spChg chg="del">
          <ac:chgData name="OH YOUNGJEA" userId="004085827990ef31" providerId="LiveId" clId="{FFEC66E6-9AE7-0740-A4A2-2852AF5BE7B1}" dt="2020-08-30T02:23:09.201" v="39"/>
          <ac:spMkLst>
            <pc:docMk/>
            <pc:sldMk cId="1012096365" sldId="293"/>
            <ac:spMk id="3" creationId="{6E85C3C1-8E32-454F-AA49-40CC2C0184E1}"/>
          </ac:spMkLst>
        </pc:spChg>
        <pc:spChg chg="add del mod">
          <ac:chgData name="OH YOUNGJEA" userId="004085827990ef31" providerId="LiveId" clId="{FFEC66E6-9AE7-0740-A4A2-2852AF5BE7B1}" dt="2020-08-30T09:37:59.244" v="3300"/>
          <ac:spMkLst>
            <pc:docMk/>
            <pc:sldMk cId="1012096365" sldId="293"/>
            <ac:spMk id="6" creationId="{AEDEF01C-D047-5549-B35C-218FF4258C6C}"/>
          </ac:spMkLst>
        </pc:spChg>
        <pc:picChg chg="add del mod">
          <ac:chgData name="OH YOUNGJEA" userId="004085827990ef31" providerId="LiveId" clId="{FFEC66E6-9AE7-0740-A4A2-2852AF5BE7B1}" dt="2020-08-30T09:37:54.576" v="3297" actId="478"/>
          <ac:picMkLst>
            <pc:docMk/>
            <pc:sldMk cId="1012096365" sldId="293"/>
            <ac:picMk id="4" creationId="{AAA19455-2877-8346-9B03-17C18242DEFC}"/>
          </ac:picMkLst>
        </pc:picChg>
        <pc:picChg chg="add mod">
          <ac:chgData name="OH YOUNGJEA" userId="004085827990ef31" providerId="LiveId" clId="{FFEC66E6-9AE7-0740-A4A2-2852AF5BE7B1}" dt="2020-08-30T09:38:16.491" v="3303" actId="1076"/>
          <ac:picMkLst>
            <pc:docMk/>
            <pc:sldMk cId="1012096365" sldId="293"/>
            <ac:picMk id="7" creationId="{52684670-27EC-534E-8D17-8B05132A541C}"/>
          </ac:picMkLst>
        </pc:picChg>
      </pc:sldChg>
      <pc:sldChg chg="addSp modSp add mod">
        <pc:chgData name="OH YOUNGJEA" userId="004085827990ef31" providerId="LiveId" clId="{FFEC66E6-9AE7-0740-A4A2-2852AF5BE7B1}" dt="2020-08-30T08:38:53.595" v="3071" actId="1076"/>
        <pc:sldMkLst>
          <pc:docMk/>
          <pc:sldMk cId="116875583" sldId="294"/>
        </pc:sldMkLst>
        <pc:spChg chg="mod">
          <ac:chgData name="OH YOUNGJEA" userId="004085827990ef31" providerId="LiveId" clId="{FFEC66E6-9AE7-0740-A4A2-2852AF5BE7B1}" dt="2020-08-30T02:32:25.733" v="353" actId="14100"/>
          <ac:spMkLst>
            <pc:docMk/>
            <pc:sldMk cId="116875583" sldId="294"/>
            <ac:spMk id="2" creationId="{3A27C76A-ED90-6E47-9A59-87947F3B6E65}"/>
          </ac:spMkLst>
        </pc:spChg>
        <pc:spChg chg="mod">
          <ac:chgData name="OH YOUNGJEA" userId="004085827990ef31" providerId="LiveId" clId="{FFEC66E6-9AE7-0740-A4A2-2852AF5BE7B1}" dt="2020-08-30T08:38:50.169" v="3070" actId="20577"/>
          <ac:spMkLst>
            <pc:docMk/>
            <pc:sldMk cId="116875583" sldId="294"/>
            <ac:spMk id="3" creationId="{AD134FBA-DA9C-6D43-AA23-440B9BEECF14}"/>
          </ac:spMkLst>
        </pc:spChg>
        <pc:picChg chg="add mod">
          <ac:chgData name="OH YOUNGJEA" userId="004085827990ef31" providerId="LiveId" clId="{FFEC66E6-9AE7-0740-A4A2-2852AF5BE7B1}" dt="2020-08-30T08:38:53.595" v="3071" actId="1076"/>
          <ac:picMkLst>
            <pc:docMk/>
            <pc:sldMk cId="116875583" sldId="294"/>
            <ac:picMk id="4" creationId="{49EFE806-C130-D64C-9164-8926F3400A9F}"/>
          </ac:picMkLst>
        </pc:picChg>
      </pc:sldChg>
      <pc:sldChg chg="modSp add mod">
        <pc:chgData name="OH YOUNGJEA" userId="004085827990ef31" providerId="LiveId" clId="{FFEC66E6-9AE7-0740-A4A2-2852AF5BE7B1}" dt="2020-08-30T08:39:41.048" v="3078" actId="255"/>
        <pc:sldMkLst>
          <pc:docMk/>
          <pc:sldMk cId="1317849242" sldId="295"/>
        </pc:sldMkLst>
        <pc:spChg chg="mod">
          <ac:chgData name="OH YOUNGJEA" userId="004085827990ef31" providerId="LiveId" clId="{FFEC66E6-9AE7-0740-A4A2-2852AF5BE7B1}" dt="2020-08-30T02:42:51.032" v="612" actId="14100"/>
          <ac:spMkLst>
            <pc:docMk/>
            <pc:sldMk cId="1317849242" sldId="295"/>
            <ac:spMk id="2" creationId="{3CDFA31A-8180-A14E-AEAC-91763D8182CF}"/>
          </ac:spMkLst>
        </pc:spChg>
        <pc:spChg chg="mod">
          <ac:chgData name="OH YOUNGJEA" userId="004085827990ef31" providerId="LiveId" clId="{FFEC66E6-9AE7-0740-A4A2-2852AF5BE7B1}" dt="2020-08-30T08:39:41.048" v="3078" actId="255"/>
          <ac:spMkLst>
            <pc:docMk/>
            <pc:sldMk cId="1317849242" sldId="295"/>
            <ac:spMk id="3" creationId="{8A4D9218-B46E-424A-94F4-E1D21C6A8A76}"/>
          </ac:spMkLst>
        </pc:spChg>
      </pc:sldChg>
      <pc:sldChg chg="delSp modSp add mod">
        <pc:chgData name="OH YOUNGJEA" userId="004085827990ef31" providerId="LiveId" clId="{FFEC66E6-9AE7-0740-A4A2-2852AF5BE7B1}" dt="2020-08-30T08:40:31.857" v="3098" actId="20577"/>
        <pc:sldMkLst>
          <pc:docMk/>
          <pc:sldMk cId="1325967532" sldId="296"/>
        </pc:sldMkLst>
        <pc:spChg chg="mod">
          <ac:chgData name="OH YOUNGJEA" userId="004085827990ef31" providerId="LiveId" clId="{FFEC66E6-9AE7-0740-A4A2-2852AF5BE7B1}" dt="2020-08-30T02:49:08.667" v="884" actId="20577"/>
          <ac:spMkLst>
            <pc:docMk/>
            <pc:sldMk cId="1325967532" sldId="296"/>
            <ac:spMk id="2" creationId="{3A27C76A-ED90-6E47-9A59-87947F3B6E65}"/>
          </ac:spMkLst>
        </pc:spChg>
        <pc:spChg chg="mod">
          <ac:chgData name="OH YOUNGJEA" userId="004085827990ef31" providerId="LiveId" clId="{FFEC66E6-9AE7-0740-A4A2-2852AF5BE7B1}" dt="2020-08-30T08:40:31.857" v="3098" actId="20577"/>
          <ac:spMkLst>
            <pc:docMk/>
            <pc:sldMk cId="1325967532" sldId="296"/>
            <ac:spMk id="3" creationId="{AD134FBA-DA9C-6D43-AA23-440B9BEECF14}"/>
          </ac:spMkLst>
        </pc:spChg>
        <pc:picChg chg="del">
          <ac:chgData name="OH YOUNGJEA" userId="004085827990ef31" providerId="LiveId" clId="{FFEC66E6-9AE7-0740-A4A2-2852AF5BE7B1}" dt="2020-08-30T02:45:35.871" v="689" actId="478"/>
          <ac:picMkLst>
            <pc:docMk/>
            <pc:sldMk cId="1325967532" sldId="296"/>
            <ac:picMk id="4" creationId="{49EFE806-C130-D64C-9164-8926F3400A9F}"/>
          </ac:picMkLst>
        </pc:picChg>
      </pc:sldChg>
      <pc:sldChg chg="addSp delSp modSp add del mod">
        <pc:chgData name="OH YOUNGJEA" userId="004085827990ef31" providerId="LiveId" clId="{FFEC66E6-9AE7-0740-A4A2-2852AF5BE7B1}" dt="2020-08-30T08:45:23.640" v="3213" actId="2696"/>
        <pc:sldMkLst>
          <pc:docMk/>
          <pc:sldMk cId="1426573145" sldId="297"/>
        </pc:sldMkLst>
        <pc:spChg chg="mod">
          <ac:chgData name="OH YOUNGJEA" userId="004085827990ef31" providerId="LiveId" clId="{FFEC66E6-9AE7-0740-A4A2-2852AF5BE7B1}" dt="2020-08-30T08:40:40.183" v="3099" actId="14100"/>
          <ac:spMkLst>
            <pc:docMk/>
            <pc:sldMk cId="1426573145" sldId="297"/>
            <ac:spMk id="2" creationId="{B5F21882-8949-3646-9B88-8F0F8F9C45D0}"/>
          </ac:spMkLst>
        </pc:spChg>
        <pc:spChg chg="add del mod">
          <ac:chgData name="OH YOUNGJEA" userId="004085827990ef31" providerId="LiveId" clId="{FFEC66E6-9AE7-0740-A4A2-2852AF5BE7B1}" dt="2020-08-30T08:40:47.030" v="3100" actId="255"/>
          <ac:spMkLst>
            <pc:docMk/>
            <pc:sldMk cId="1426573145" sldId="297"/>
            <ac:spMk id="3" creationId="{8B000819-2EBF-6945-89CE-4AB7272E9DE6}"/>
          </ac:spMkLst>
        </pc:spChg>
        <pc:picChg chg="add del mod">
          <ac:chgData name="OH YOUNGJEA" userId="004085827990ef31" providerId="LiveId" clId="{FFEC66E6-9AE7-0740-A4A2-2852AF5BE7B1}" dt="2020-08-30T03:24:24.452" v="1123"/>
          <ac:picMkLst>
            <pc:docMk/>
            <pc:sldMk cId="1426573145" sldId="297"/>
            <ac:picMk id="4" creationId="{5F7A580C-FA66-B84C-815D-A991740184C1}"/>
          </ac:picMkLst>
        </pc:picChg>
        <pc:picChg chg="add mod">
          <ac:chgData name="OH YOUNGJEA" userId="004085827990ef31" providerId="LiveId" clId="{FFEC66E6-9AE7-0740-A4A2-2852AF5BE7B1}" dt="2020-08-30T08:40:54.593" v="3102" actId="1076"/>
          <ac:picMkLst>
            <pc:docMk/>
            <pc:sldMk cId="1426573145" sldId="297"/>
            <ac:picMk id="5" creationId="{2F853275-C864-6B43-B317-DCDF197160E0}"/>
          </ac:picMkLst>
        </pc:picChg>
      </pc:sldChg>
      <pc:sldChg chg="add ord">
        <pc:chgData name="OH YOUNGJEA" userId="004085827990ef31" providerId="LiveId" clId="{FFEC66E6-9AE7-0740-A4A2-2852AF5BE7B1}" dt="2020-08-30T08:45:52.382" v="3219"/>
        <pc:sldMkLst>
          <pc:docMk/>
          <pc:sldMk cId="1675275423" sldId="297"/>
        </pc:sldMkLst>
      </pc:sldChg>
      <pc:sldChg chg="add ord">
        <pc:chgData name="OH YOUNGJEA" userId="004085827990ef31" providerId="LiveId" clId="{FFEC66E6-9AE7-0740-A4A2-2852AF5BE7B1}" dt="2020-08-30T08:45:58.968" v="3220"/>
        <pc:sldMkLst>
          <pc:docMk/>
          <pc:sldMk cId="2058945270" sldId="298"/>
        </pc:sldMkLst>
      </pc:sldChg>
      <pc:sldChg chg="addSp delSp modSp add del mod">
        <pc:chgData name="OH YOUNGJEA" userId="004085827990ef31" providerId="LiveId" clId="{FFEC66E6-9AE7-0740-A4A2-2852AF5BE7B1}" dt="2020-08-30T08:45:23.655" v="3214" actId="2696"/>
        <pc:sldMkLst>
          <pc:docMk/>
          <pc:sldMk cId="3605631094" sldId="298"/>
        </pc:sldMkLst>
        <pc:spChg chg="mod">
          <ac:chgData name="OH YOUNGJEA" userId="004085827990ef31" providerId="LiveId" clId="{FFEC66E6-9AE7-0740-A4A2-2852AF5BE7B1}" dt="2020-08-30T08:41:00.888" v="3103" actId="14100"/>
          <ac:spMkLst>
            <pc:docMk/>
            <pc:sldMk cId="3605631094" sldId="298"/>
            <ac:spMk id="2" creationId="{05DA7C82-48A0-E744-8BC3-817D61298653}"/>
          </ac:spMkLst>
        </pc:spChg>
        <pc:spChg chg="mod">
          <ac:chgData name="OH YOUNGJEA" userId="004085827990ef31" providerId="LiveId" clId="{FFEC66E6-9AE7-0740-A4A2-2852AF5BE7B1}" dt="2020-08-30T08:41:27.024" v="3107" actId="1076"/>
          <ac:spMkLst>
            <pc:docMk/>
            <pc:sldMk cId="3605631094" sldId="298"/>
            <ac:spMk id="3" creationId="{F1EB04AA-47D6-6E40-A15F-09EBA05A31A9}"/>
          </ac:spMkLst>
        </pc:spChg>
        <pc:spChg chg="add mod">
          <ac:chgData name="OH YOUNGJEA" userId="004085827990ef31" providerId="LiveId" clId="{FFEC66E6-9AE7-0740-A4A2-2852AF5BE7B1}" dt="2020-08-30T08:41:30.078" v="3108" actId="1076"/>
          <ac:spMkLst>
            <pc:docMk/>
            <pc:sldMk cId="3605631094" sldId="298"/>
            <ac:spMk id="4" creationId="{E39B3A02-BEBF-A045-8E15-D2045514A359}"/>
          </ac:spMkLst>
        </pc:spChg>
        <pc:picChg chg="add mod">
          <ac:chgData name="OH YOUNGJEA" userId="004085827990ef31" providerId="LiveId" clId="{FFEC66E6-9AE7-0740-A4A2-2852AF5BE7B1}" dt="2020-08-30T07:14:14.894" v="2481" actId="14100"/>
          <ac:picMkLst>
            <pc:docMk/>
            <pc:sldMk cId="3605631094" sldId="298"/>
            <ac:picMk id="5" creationId="{64869A1D-DAF2-3140-A0C0-DE76EEA74820}"/>
          </ac:picMkLst>
        </pc:picChg>
        <pc:picChg chg="add del mod">
          <ac:chgData name="OH YOUNGJEA" userId="004085827990ef31" providerId="LiveId" clId="{FFEC66E6-9AE7-0740-A4A2-2852AF5BE7B1}" dt="2020-08-30T07:13:43.973" v="2472" actId="478"/>
          <ac:picMkLst>
            <pc:docMk/>
            <pc:sldMk cId="3605631094" sldId="298"/>
            <ac:picMk id="1026" creationId="{3553AF5B-538F-5C41-B6BF-10986B67ACF5}"/>
          </ac:picMkLst>
        </pc:picChg>
      </pc:sldChg>
      <pc:sldChg chg="add ord">
        <pc:chgData name="OH YOUNGJEA" userId="004085827990ef31" providerId="LiveId" clId="{FFEC66E6-9AE7-0740-A4A2-2852AF5BE7B1}" dt="2020-08-30T08:46:28.901" v="3225"/>
        <pc:sldMkLst>
          <pc:docMk/>
          <pc:sldMk cId="816819358" sldId="299"/>
        </pc:sldMkLst>
      </pc:sldChg>
      <pc:sldChg chg="addSp delSp modSp add del mod">
        <pc:chgData name="OH YOUNGJEA" userId="004085827990ef31" providerId="LiveId" clId="{FFEC66E6-9AE7-0740-A4A2-2852AF5BE7B1}" dt="2020-08-30T08:45:23.693" v="3216" actId="2696"/>
        <pc:sldMkLst>
          <pc:docMk/>
          <pc:sldMk cId="2153686945" sldId="299"/>
        </pc:sldMkLst>
        <pc:spChg chg="mod">
          <ac:chgData name="OH YOUNGJEA" userId="004085827990ef31" providerId="LiveId" clId="{FFEC66E6-9AE7-0740-A4A2-2852AF5BE7B1}" dt="2020-08-30T06:55:55.711" v="1940" actId="1076"/>
          <ac:spMkLst>
            <pc:docMk/>
            <pc:sldMk cId="2153686945" sldId="299"/>
            <ac:spMk id="2" creationId="{EB387488-63C0-8248-82B5-AF40740B3EFE}"/>
          </ac:spMkLst>
        </pc:spChg>
        <pc:spChg chg="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3" creationId="{ABDC14DE-B3EE-8441-9DEC-5CDDD5AC9EF2}"/>
          </ac:spMkLst>
        </pc:spChg>
        <pc:spChg chg="add 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6" creationId="{9F74B616-907A-BF4E-8F6E-DAC4AF3800E5}"/>
          </ac:spMkLst>
        </pc:spChg>
        <pc:spChg chg="add 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7" creationId="{DE3E88AF-E172-CE45-8420-F1308D9F5271}"/>
          </ac:spMkLst>
        </pc:spChg>
        <pc:spChg chg="add 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8" creationId="{6EEE143B-16A3-F142-9465-5D4E0FC5157D}"/>
          </ac:spMkLst>
        </pc:spChg>
        <pc:spChg chg="add 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10" creationId="{4B40128D-7747-834C-A4AE-11416BE85B0E}"/>
          </ac:spMkLst>
        </pc:spChg>
        <pc:spChg chg="add mod">
          <ac:chgData name="OH YOUNGJEA" userId="004085827990ef31" providerId="LiveId" clId="{FFEC66E6-9AE7-0740-A4A2-2852AF5BE7B1}" dt="2020-08-30T06:55:51.754" v="1939" actId="1036"/>
          <ac:spMkLst>
            <pc:docMk/>
            <pc:sldMk cId="2153686945" sldId="299"/>
            <ac:spMk id="11" creationId="{3D2D8504-D291-A242-8B54-69A5C26E6D8E}"/>
          </ac:spMkLst>
        </pc:spChg>
        <pc:picChg chg="add del mod">
          <ac:chgData name="OH YOUNGJEA" userId="004085827990ef31" providerId="LiveId" clId="{FFEC66E6-9AE7-0740-A4A2-2852AF5BE7B1}" dt="2020-08-30T06:40:38.451" v="1517" actId="478"/>
          <ac:picMkLst>
            <pc:docMk/>
            <pc:sldMk cId="2153686945" sldId="299"/>
            <ac:picMk id="4" creationId="{60B88162-2751-BB47-9878-1B0B477233B7}"/>
          </ac:picMkLst>
        </pc:picChg>
        <pc:picChg chg="add mod">
          <ac:chgData name="OH YOUNGJEA" userId="004085827990ef31" providerId="LiveId" clId="{FFEC66E6-9AE7-0740-A4A2-2852AF5BE7B1}" dt="2020-08-30T06:55:51.754" v="1939" actId="1036"/>
          <ac:picMkLst>
            <pc:docMk/>
            <pc:sldMk cId="2153686945" sldId="299"/>
            <ac:picMk id="5" creationId="{DC22CAEE-386C-D042-9223-905624178F01}"/>
          </ac:picMkLst>
        </pc:picChg>
        <pc:picChg chg="add mod">
          <ac:chgData name="OH YOUNGJEA" userId="004085827990ef31" providerId="LiveId" clId="{FFEC66E6-9AE7-0740-A4A2-2852AF5BE7B1}" dt="2020-08-30T06:55:51.754" v="1939" actId="1036"/>
          <ac:picMkLst>
            <pc:docMk/>
            <pc:sldMk cId="2153686945" sldId="299"/>
            <ac:picMk id="9" creationId="{24D0FBEA-E451-D941-A860-9FAF6B91A794}"/>
          </ac:picMkLst>
        </pc:picChg>
        <pc:picChg chg="add mod">
          <ac:chgData name="OH YOUNGJEA" userId="004085827990ef31" providerId="LiveId" clId="{FFEC66E6-9AE7-0740-A4A2-2852AF5BE7B1}" dt="2020-08-30T06:55:51.754" v="1939" actId="1036"/>
          <ac:picMkLst>
            <pc:docMk/>
            <pc:sldMk cId="2153686945" sldId="299"/>
            <ac:picMk id="12" creationId="{FF931B91-FAEA-2A4F-922E-D1BA41288C0B}"/>
          </ac:picMkLst>
        </pc:picChg>
      </pc:sldChg>
      <pc:sldChg chg="add ord">
        <pc:chgData name="OH YOUNGJEA" userId="004085827990ef31" providerId="LiveId" clId="{FFEC66E6-9AE7-0740-A4A2-2852AF5BE7B1}" dt="2020-08-30T08:46:23.400" v="3224"/>
        <pc:sldMkLst>
          <pc:docMk/>
          <pc:sldMk cId="3456448040" sldId="300"/>
        </pc:sldMkLst>
      </pc:sldChg>
      <pc:sldChg chg="addSp delSp modSp add del mod ord">
        <pc:chgData name="OH YOUNGJEA" userId="004085827990ef31" providerId="LiveId" clId="{FFEC66E6-9AE7-0740-A4A2-2852AF5BE7B1}" dt="2020-08-30T08:45:23.674" v="3215" actId="2696"/>
        <pc:sldMkLst>
          <pc:docMk/>
          <pc:sldMk cId="3747757134" sldId="300"/>
        </pc:sldMkLst>
        <pc:spChg chg="mod">
          <ac:chgData name="OH YOUNGJEA" userId="004085827990ef31" providerId="LiveId" clId="{FFEC66E6-9AE7-0740-A4A2-2852AF5BE7B1}" dt="2020-08-30T06:55:05.910" v="1898" actId="20577"/>
          <ac:spMkLst>
            <pc:docMk/>
            <pc:sldMk cId="3747757134" sldId="300"/>
            <ac:spMk id="2" creationId="{A1E8C88C-CB5F-4540-95CA-DFECFC27D031}"/>
          </ac:spMkLst>
        </pc:spChg>
        <pc:spChg chg="del">
          <ac:chgData name="OH YOUNGJEA" userId="004085827990ef31" providerId="LiveId" clId="{FFEC66E6-9AE7-0740-A4A2-2852AF5BE7B1}" dt="2020-08-30T06:54:41.940" v="1873"/>
          <ac:spMkLst>
            <pc:docMk/>
            <pc:sldMk cId="3747757134" sldId="300"/>
            <ac:spMk id="3" creationId="{F8570E89-E01E-124A-8E07-499CA8FBAB53}"/>
          </ac:spMkLst>
        </pc:spChg>
        <pc:spChg chg="add mod">
          <ac:chgData name="OH YOUNGJEA" userId="004085827990ef31" providerId="LiveId" clId="{FFEC66E6-9AE7-0740-A4A2-2852AF5BE7B1}" dt="2020-08-30T06:57:52.360" v="2011" actId="1076"/>
          <ac:spMkLst>
            <pc:docMk/>
            <pc:sldMk cId="3747757134" sldId="300"/>
            <ac:spMk id="5" creationId="{EB6C7E13-9CBA-3444-B0BE-1F87854200F0}"/>
          </ac:spMkLst>
        </pc:spChg>
        <pc:spChg chg="add mod">
          <ac:chgData name="OH YOUNGJEA" userId="004085827990ef31" providerId="LiveId" clId="{FFEC66E6-9AE7-0740-A4A2-2852AF5BE7B1}" dt="2020-08-30T06:57:48.973" v="2010" actId="1076"/>
          <ac:spMkLst>
            <pc:docMk/>
            <pc:sldMk cId="3747757134" sldId="300"/>
            <ac:spMk id="6" creationId="{4ADAB586-3190-914A-9A9F-BEE1EE05A283}"/>
          </ac:spMkLst>
        </pc:spChg>
        <pc:spChg chg="add del mod">
          <ac:chgData name="OH YOUNGJEA" userId="004085827990ef31" providerId="LiveId" clId="{FFEC66E6-9AE7-0740-A4A2-2852AF5BE7B1}" dt="2020-08-30T06:56:52.901" v="1964" actId="478"/>
          <ac:spMkLst>
            <pc:docMk/>
            <pc:sldMk cId="3747757134" sldId="300"/>
            <ac:spMk id="7" creationId="{606D6BEC-0080-F640-B7CB-B7B9F617CBFB}"/>
          </ac:spMkLst>
        </pc:spChg>
        <pc:spChg chg="add mod">
          <ac:chgData name="OH YOUNGJEA" userId="004085827990ef31" providerId="LiveId" clId="{FFEC66E6-9AE7-0740-A4A2-2852AF5BE7B1}" dt="2020-08-30T06:58:03.679" v="2013" actId="1076"/>
          <ac:spMkLst>
            <pc:docMk/>
            <pc:sldMk cId="3747757134" sldId="300"/>
            <ac:spMk id="8" creationId="{B1B1091D-716E-5A40-BEB3-E7F8473DD02F}"/>
          </ac:spMkLst>
        </pc:spChg>
        <pc:picChg chg="add mod">
          <ac:chgData name="OH YOUNGJEA" userId="004085827990ef31" providerId="LiveId" clId="{FFEC66E6-9AE7-0740-A4A2-2852AF5BE7B1}" dt="2020-08-30T06:57:44.225" v="2009" actId="1076"/>
          <ac:picMkLst>
            <pc:docMk/>
            <pc:sldMk cId="3747757134" sldId="300"/>
            <ac:picMk id="4" creationId="{E7F7974C-5D21-E149-92CE-3235BE63FBAE}"/>
          </ac:picMkLst>
        </pc:picChg>
      </pc:sldChg>
      <pc:sldChg chg="add ord">
        <pc:chgData name="OH YOUNGJEA" userId="004085827990ef31" providerId="LiveId" clId="{FFEC66E6-9AE7-0740-A4A2-2852AF5BE7B1}" dt="2020-08-30T08:46:34.524" v="3226"/>
        <pc:sldMkLst>
          <pc:docMk/>
          <pc:sldMk cId="535265855" sldId="301"/>
        </pc:sldMkLst>
      </pc:sldChg>
      <pc:sldChg chg="modSp add del mod">
        <pc:chgData name="OH YOUNGJEA" userId="004085827990ef31" providerId="LiveId" clId="{FFEC66E6-9AE7-0740-A4A2-2852AF5BE7B1}" dt="2020-08-30T08:45:23.710" v="3217" actId="2696"/>
        <pc:sldMkLst>
          <pc:docMk/>
          <pc:sldMk cId="4026180871" sldId="301"/>
        </pc:sldMkLst>
        <pc:spChg chg="mod">
          <ac:chgData name="OH YOUNGJEA" userId="004085827990ef31" providerId="LiveId" clId="{FFEC66E6-9AE7-0740-A4A2-2852AF5BE7B1}" dt="2020-08-30T07:03:21.620" v="2068" actId="20577"/>
          <ac:spMkLst>
            <pc:docMk/>
            <pc:sldMk cId="4026180871" sldId="301"/>
            <ac:spMk id="2" creationId="{33ADD550-CE93-D142-8F37-607F955AE875}"/>
          </ac:spMkLst>
        </pc:spChg>
        <pc:spChg chg="mod">
          <ac:chgData name="OH YOUNGJEA" userId="004085827990ef31" providerId="LiveId" clId="{FFEC66E6-9AE7-0740-A4A2-2852AF5BE7B1}" dt="2020-08-30T07:10:13.199" v="2471" actId="20577"/>
          <ac:spMkLst>
            <pc:docMk/>
            <pc:sldMk cId="4026180871" sldId="301"/>
            <ac:spMk id="3" creationId="{0220FCB7-6EF6-9447-A097-FCAA59D97BB0}"/>
          </ac:spMkLst>
        </pc:spChg>
      </pc:sldChg>
      <pc:sldChg chg="modSp add del mod">
        <pc:chgData name="OH YOUNGJEA" userId="004085827990ef31" providerId="LiveId" clId="{FFEC66E6-9AE7-0740-A4A2-2852AF5BE7B1}" dt="2020-08-30T08:16:53.615" v="2856" actId="2696"/>
        <pc:sldMkLst>
          <pc:docMk/>
          <pc:sldMk cId="3655492425" sldId="302"/>
        </pc:sldMkLst>
        <pc:spChg chg="mod">
          <ac:chgData name="OH YOUNGJEA" userId="004085827990ef31" providerId="LiveId" clId="{FFEC66E6-9AE7-0740-A4A2-2852AF5BE7B1}" dt="2020-08-30T07:32:20.442" v="2537" actId="20577"/>
          <ac:spMkLst>
            <pc:docMk/>
            <pc:sldMk cId="3655492425" sldId="302"/>
            <ac:spMk id="2" creationId="{C3DB32C0-8B5E-204E-B9A4-EEC6CB12C63A}"/>
          </ac:spMkLst>
        </pc:spChg>
      </pc:sldChg>
      <pc:sldChg chg="modSp add mod">
        <pc:chgData name="OH YOUNGJEA" userId="004085827990ef31" providerId="LiveId" clId="{FFEC66E6-9AE7-0740-A4A2-2852AF5BE7B1}" dt="2020-08-30T09:44:11.460" v="3462" actId="1076"/>
        <pc:sldMkLst>
          <pc:docMk/>
          <pc:sldMk cId="4043944446" sldId="303"/>
        </pc:sldMkLst>
        <pc:spChg chg="mod">
          <ac:chgData name="OH YOUNGJEA" userId="004085827990ef31" providerId="LiveId" clId="{FFEC66E6-9AE7-0740-A4A2-2852AF5BE7B1}" dt="2020-08-30T08:19:22.403" v="2872" actId="20577"/>
          <ac:spMkLst>
            <pc:docMk/>
            <pc:sldMk cId="4043944446" sldId="303"/>
            <ac:spMk id="2" creationId="{C3DB32C0-8B5E-204E-B9A4-EEC6CB12C63A}"/>
          </ac:spMkLst>
        </pc:spChg>
        <pc:spChg chg="mod">
          <ac:chgData name="OH YOUNGJEA" userId="004085827990ef31" providerId="LiveId" clId="{FFEC66E6-9AE7-0740-A4A2-2852AF5BE7B1}" dt="2020-08-30T09:44:11.460" v="3462" actId="1076"/>
          <ac:spMkLst>
            <pc:docMk/>
            <pc:sldMk cId="4043944446" sldId="303"/>
            <ac:spMk id="3" creationId="{F7320C97-F58C-0C40-96EA-B2EF59061A19}"/>
          </ac:spMkLst>
        </pc:spChg>
      </pc:sldChg>
      <pc:sldChg chg="delSp add mod">
        <pc:chgData name="OH YOUNGJEA" userId="004085827990ef31" providerId="LiveId" clId="{FFEC66E6-9AE7-0740-A4A2-2852AF5BE7B1}" dt="2020-08-30T09:59:20.964" v="3623" actId="478"/>
        <pc:sldMkLst>
          <pc:docMk/>
          <pc:sldMk cId="157288885" sldId="304"/>
        </pc:sldMkLst>
        <pc:spChg chg="del">
          <ac:chgData name="OH YOUNGJEA" userId="004085827990ef31" providerId="LiveId" clId="{FFEC66E6-9AE7-0740-A4A2-2852AF5BE7B1}" dt="2020-08-30T09:59:16.260" v="3622" actId="478"/>
          <ac:spMkLst>
            <pc:docMk/>
            <pc:sldMk cId="157288885" sldId="304"/>
            <ac:spMk id="2" creationId="{C3DB32C0-8B5E-204E-B9A4-EEC6CB12C63A}"/>
          </ac:spMkLst>
        </pc:spChg>
        <pc:spChg chg="del">
          <ac:chgData name="OH YOUNGJEA" userId="004085827990ef31" providerId="LiveId" clId="{FFEC66E6-9AE7-0740-A4A2-2852AF5BE7B1}" dt="2020-08-30T09:59:20.964" v="3623" actId="478"/>
          <ac:spMkLst>
            <pc:docMk/>
            <pc:sldMk cId="157288885" sldId="304"/>
            <ac:spMk id="3" creationId="{F7320C97-F58C-0C40-96EA-B2EF59061A19}"/>
          </ac:spMkLst>
        </pc:spChg>
      </pc:sldChg>
      <pc:sldChg chg="add del">
        <pc:chgData name="OH YOUNGJEA" userId="004085827990ef31" providerId="LiveId" clId="{FFEC66E6-9AE7-0740-A4A2-2852AF5BE7B1}" dt="2020-08-30T09:59:01.204" v="3618" actId="2696"/>
        <pc:sldMkLst>
          <pc:docMk/>
          <pc:sldMk cId="437574245" sldId="304"/>
        </pc:sldMkLst>
      </pc:sldChg>
      <pc:sldChg chg="add del">
        <pc:chgData name="OH YOUNGJEA" userId="004085827990ef31" providerId="LiveId" clId="{FFEC66E6-9AE7-0740-A4A2-2852AF5BE7B1}" dt="2020-08-30T09:59:01.216" v="3619" actId="2696"/>
        <pc:sldMkLst>
          <pc:docMk/>
          <pc:sldMk cId="419640827" sldId="305"/>
        </pc:sldMkLst>
      </pc:sldChg>
      <pc:sldChg chg="add">
        <pc:chgData name="OH YOUNGJEA" userId="004085827990ef31" providerId="LiveId" clId="{FFEC66E6-9AE7-0740-A4A2-2852AF5BE7B1}" dt="2020-08-30T09:59:05.460" v="3621"/>
        <pc:sldMkLst>
          <pc:docMk/>
          <pc:sldMk cId="1558157837" sldId="305"/>
        </pc:sldMkLst>
      </pc:sldChg>
      <pc:sldChg chg="add">
        <pc:chgData name="OH YOUNGJEA" userId="004085827990ef31" providerId="LiveId" clId="{FFEC66E6-9AE7-0740-A4A2-2852AF5BE7B1}" dt="2020-08-30T09:59:05.460" v="3621"/>
        <pc:sldMkLst>
          <pc:docMk/>
          <pc:sldMk cId="113421095" sldId="306"/>
        </pc:sldMkLst>
      </pc:sldChg>
      <pc:sldChg chg="add del">
        <pc:chgData name="OH YOUNGJEA" userId="004085827990ef31" providerId="LiveId" clId="{FFEC66E6-9AE7-0740-A4A2-2852AF5BE7B1}" dt="2020-08-30T09:59:01.227" v="3620" actId="2696"/>
        <pc:sldMkLst>
          <pc:docMk/>
          <pc:sldMk cId="1373704337" sldId="306"/>
        </pc:sldMkLst>
      </pc:sldChg>
      <pc:sldChg chg="addSp delSp modSp add mod">
        <pc:chgData name="OH YOUNGJEA" userId="004085827990ef31" providerId="LiveId" clId="{FFEC66E6-9AE7-0740-A4A2-2852AF5BE7B1}" dt="2020-08-31T01:35:08.300" v="6703" actId="1076"/>
        <pc:sldMkLst>
          <pc:docMk/>
          <pc:sldMk cId="3116996292" sldId="307"/>
        </pc:sldMkLst>
        <pc:spChg chg="mod">
          <ac:chgData name="OH YOUNGJEA" userId="004085827990ef31" providerId="LiveId" clId="{FFEC66E6-9AE7-0740-A4A2-2852AF5BE7B1}" dt="2020-08-31T01:34:25.977" v="6687" actId="20577"/>
          <ac:spMkLst>
            <pc:docMk/>
            <pc:sldMk cId="3116996292" sldId="307"/>
            <ac:spMk id="2" creationId="{C3DB32C0-8B5E-204E-B9A4-EEC6CB12C63A}"/>
          </ac:spMkLst>
        </pc:spChg>
        <pc:spChg chg="del">
          <ac:chgData name="OH YOUNGJEA" userId="004085827990ef31" providerId="LiveId" clId="{FFEC66E6-9AE7-0740-A4A2-2852AF5BE7B1}" dt="2020-08-31T01:35:02.943" v="6700" actId="478"/>
          <ac:spMkLst>
            <pc:docMk/>
            <pc:sldMk cId="3116996292" sldId="307"/>
            <ac:spMk id="3" creationId="{F7320C97-F58C-0C40-96EA-B2EF59061A19}"/>
          </ac:spMkLst>
        </pc:spChg>
        <pc:picChg chg="add mod">
          <ac:chgData name="OH YOUNGJEA" userId="004085827990ef31" providerId="LiveId" clId="{FFEC66E6-9AE7-0740-A4A2-2852AF5BE7B1}" dt="2020-08-31T01:35:08.300" v="6703" actId="1076"/>
          <ac:picMkLst>
            <pc:docMk/>
            <pc:sldMk cId="3116996292" sldId="307"/>
            <ac:picMk id="4" creationId="{9FAD278A-14A7-6047-9D44-0B2DFCA98F43}"/>
          </ac:picMkLst>
        </pc:picChg>
      </pc:sldChg>
      <pc:sldChg chg="add ord">
        <pc:chgData name="OH YOUNGJEA" userId="004085827990ef31" providerId="LiveId" clId="{FFEC66E6-9AE7-0740-A4A2-2852AF5BE7B1}" dt="2020-08-31T01:33:16.694" v="6641"/>
        <pc:sldMkLst>
          <pc:docMk/>
          <pc:sldMk cId="287887489" sldId="308"/>
        </pc:sldMkLst>
      </pc:sldChg>
      <pc:sldChg chg="modSp add mod">
        <pc:chgData name="OH YOUNGJEA" userId="004085827990ef31" providerId="LiveId" clId="{FFEC66E6-9AE7-0740-A4A2-2852AF5BE7B1}" dt="2020-08-30T07:34:50.024" v="2545" actId="20577"/>
        <pc:sldMkLst>
          <pc:docMk/>
          <pc:sldMk cId="2955076839" sldId="309"/>
        </pc:sldMkLst>
        <pc:spChg chg="mod">
          <ac:chgData name="OH YOUNGJEA" userId="004085827990ef31" providerId="LiveId" clId="{FFEC66E6-9AE7-0740-A4A2-2852AF5BE7B1}" dt="2020-08-30T07:34:50.024" v="2545" actId="20577"/>
          <ac:spMkLst>
            <pc:docMk/>
            <pc:sldMk cId="2955076839" sldId="309"/>
            <ac:spMk id="3" creationId="{B2CFAC61-5E93-4CD0-A736-F3388C8A9372}"/>
          </ac:spMkLst>
        </pc:spChg>
      </pc:sldChg>
      <pc:sldChg chg="addSp delSp modSp add mod ord">
        <pc:chgData name="OH YOUNGJEA" userId="004085827990ef31" providerId="LiveId" clId="{FFEC66E6-9AE7-0740-A4A2-2852AF5BE7B1}" dt="2020-08-30T08:46:15.377" v="3222"/>
        <pc:sldMkLst>
          <pc:docMk/>
          <pc:sldMk cId="3932376137" sldId="310"/>
        </pc:sldMkLst>
        <pc:spChg chg="mod">
          <ac:chgData name="OH YOUNGJEA" userId="004085827990ef31" providerId="LiveId" clId="{FFEC66E6-9AE7-0740-A4A2-2852AF5BE7B1}" dt="2020-08-30T08:10:30.262" v="2832" actId="14100"/>
          <ac:spMkLst>
            <pc:docMk/>
            <pc:sldMk cId="3932376137" sldId="310"/>
            <ac:spMk id="2" creationId="{94D7011C-A73B-504B-B003-7D1C52089870}"/>
          </ac:spMkLst>
        </pc:spChg>
        <pc:spChg chg="del">
          <ac:chgData name="OH YOUNGJEA" userId="004085827990ef31" providerId="LiveId" clId="{FFEC66E6-9AE7-0740-A4A2-2852AF5BE7B1}" dt="2020-08-30T08:04:22.291" v="2554" actId="478"/>
          <ac:spMkLst>
            <pc:docMk/>
            <pc:sldMk cId="3932376137" sldId="310"/>
            <ac:spMk id="3" creationId="{DAA3D150-5C40-6C42-9AC4-3473BCC1394B}"/>
          </ac:spMkLst>
        </pc:spChg>
        <pc:graphicFrameChg chg="add mod modGraphic">
          <ac:chgData name="OH YOUNGJEA" userId="004085827990ef31" providerId="LiveId" clId="{FFEC66E6-9AE7-0740-A4A2-2852AF5BE7B1}" dt="2020-08-30T08:10:32.923" v="2833" actId="1076"/>
          <ac:graphicFrameMkLst>
            <pc:docMk/>
            <pc:sldMk cId="3932376137" sldId="310"/>
            <ac:graphicFrameMk id="4" creationId="{518D5738-7DEF-E042-9173-567C3A4C82E5}"/>
          </ac:graphicFrameMkLst>
        </pc:graphicFrameChg>
        <pc:picChg chg="add mod">
          <ac:chgData name="OH YOUNGJEA" userId="004085827990ef31" providerId="LiveId" clId="{FFEC66E6-9AE7-0740-A4A2-2852AF5BE7B1}" dt="2020-08-30T08:10:39.903" v="2836" actId="1076"/>
          <ac:picMkLst>
            <pc:docMk/>
            <pc:sldMk cId="3932376137" sldId="310"/>
            <ac:picMk id="5" creationId="{563AABA4-A49B-DE4F-A0B6-F9F29A250853}"/>
          </ac:picMkLst>
        </pc:picChg>
        <pc:picChg chg="add mod">
          <ac:chgData name="OH YOUNGJEA" userId="004085827990ef31" providerId="LiveId" clId="{FFEC66E6-9AE7-0740-A4A2-2852AF5BE7B1}" dt="2020-08-30T08:11:06.300" v="2840" actId="14100"/>
          <ac:picMkLst>
            <pc:docMk/>
            <pc:sldMk cId="3932376137" sldId="310"/>
            <ac:picMk id="6" creationId="{87A464C0-1AD1-E747-A1E1-F3418872B41B}"/>
          </ac:picMkLst>
        </pc:picChg>
      </pc:sldChg>
      <pc:sldChg chg="addSp delSp modSp add del mod">
        <pc:chgData name="OH YOUNGJEA" userId="004085827990ef31" providerId="LiveId" clId="{FFEC66E6-9AE7-0740-A4A2-2852AF5BE7B1}" dt="2020-08-30T09:35:38.411" v="3292" actId="2696"/>
        <pc:sldMkLst>
          <pc:docMk/>
          <pc:sldMk cId="1177585379" sldId="311"/>
        </pc:sldMkLst>
        <pc:spChg chg="mod">
          <ac:chgData name="OH YOUNGJEA" userId="004085827990ef31" providerId="LiveId" clId="{FFEC66E6-9AE7-0740-A4A2-2852AF5BE7B1}" dt="2020-08-30T08:12:22.313" v="2853" actId="14100"/>
          <ac:spMkLst>
            <pc:docMk/>
            <pc:sldMk cId="1177585379" sldId="311"/>
            <ac:spMk id="2" creationId="{0676F7C2-16D4-9349-9AC6-DE98D3F330B4}"/>
          </ac:spMkLst>
        </pc:spChg>
        <pc:spChg chg="del">
          <ac:chgData name="OH YOUNGJEA" userId="004085827990ef31" providerId="LiveId" clId="{FFEC66E6-9AE7-0740-A4A2-2852AF5BE7B1}" dt="2020-08-30T08:12:08.267" v="2850" actId="478"/>
          <ac:spMkLst>
            <pc:docMk/>
            <pc:sldMk cId="1177585379" sldId="311"/>
            <ac:spMk id="3" creationId="{C95B44EC-8210-1E4A-B2DA-23B285485400}"/>
          </ac:spMkLst>
        </pc:spChg>
        <pc:spChg chg="add del mod">
          <ac:chgData name="OH YOUNGJEA" userId="004085827990ef31" providerId="LiveId" clId="{FFEC66E6-9AE7-0740-A4A2-2852AF5BE7B1}" dt="2020-08-30T09:35:35.880" v="3291" actId="21"/>
          <ac:spMkLst>
            <pc:docMk/>
            <pc:sldMk cId="1177585379" sldId="311"/>
            <ac:spMk id="4" creationId="{5DAB2843-2185-9C40-A922-6191B241D298}"/>
          </ac:spMkLst>
        </pc:spChg>
        <pc:spChg chg="add del mod">
          <ac:chgData name="OH YOUNGJEA" userId="004085827990ef31" providerId="LiveId" clId="{FFEC66E6-9AE7-0740-A4A2-2852AF5BE7B1}" dt="2020-08-30T09:35:35.880" v="3291" actId="21"/>
          <ac:spMkLst>
            <pc:docMk/>
            <pc:sldMk cId="1177585379" sldId="311"/>
            <ac:spMk id="6" creationId="{B828DCDD-D9D3-EB4E-B5A8-1D13BFB23286}"/>
          </ac:spMkLst>
        </pc:spChg>
      </pc:sldChg>
      <pc:sldChg chg="modSp add mod">
        <pc:chgData name="OH YOUNGJEA" userId="004085827990ef31" providerId="LiveId" clId="{FFEC66E6-9AE7-0740-A4A2-2852AF5BE7B1}" dt="2020-08-30T09:36:11.429" v="3296" actId="20577"/>
        <pc:sldMkLst>
          <pc:docMk/>
          <pc:sldMk cId="1995448590" sldId="311"/>
        </pc:sldMkLst>
        <pc:spChg chg="mod">
          <ac:chgData name="OH YOUNGJEA" userId="004085827990ef31" providerId="LiveId" clId="{FFEC66E6-9AE7-0740-A4A2-2852AF5BE7B1}" dt="2020-08-30T09:36:11.429" v="3296" actId="20577"/>
          <ac:spMkLst>
            <pc:docMk/>
            <pc:sldMk cId="1995448590" sldId="311"/>
            <ac:spMk id="2" creationId="{0676F7C2-16D4-9349-9AC6-DE98D3F330B4}"/>
          </ac:spMkLst>
        </pc:spChg>
      </pc:sldChg>
      <pc:sldChg chg="delSp modSp add mod">
        <pc:chgData name="OH YOUNGJEA" userId="004085827990ef31" providerId="LiveId" clId="{FFEC66E6-9AE7-0740-A4A2-2852AF5BE7B1}" dt="2020-08-30T08:38:20.128" v="3063" actId="20577"/>
        <pc:sldMkLst>
          <pc:docMk/>
          <pc:sldMk cId="1435806008" sldId="312"/>
        </pc:sldMkLst>
        <pc:spChg chg="del">
          <ac:chgData name="OH YOUNGJEA" userId="004085827990ef31" providerId="LiveId" clId="{FFEC66E6-9AE7-0740-A4A2-2852AF5BE7B1}" dt="2020-08-30T08:36:45.261" v="3044" actId="478"/>
          <ac:spMkLst>
            <pc:docMk/>
            <pc:sldMk cId="1435806008" sldId="312"/>
            <ac:spMk id="2" creationId="{4E9DBFF3-08B8-DB49-A41C-C5BC254C677B}"/>
          </ac:spMkLst>
        </pc:spChg>
        <pc:spChg chg="mod">
          <ac:chgData name="OH YOUNGJEA" userId="004085827990ef31" providerId="LiveId" clId="{FFEC66E6-9AE7-0740-A4A2-2852AF5BE7B1}" dt="2020-08-30T08:38:20.128" v="3063" actId="20577"/>
          <ac:spMkLst>
            <pc:docMk/>
            <pc:sldMk cId="1435806008" sldId="312"/>
            <ac:spMk id="3" creationId="{A63560D3-73B3-6948-A5F2-E68B462212C8}"/>
          </ac:spMkLst>
        </pc:spChg>
      </pc:sldChg>
      <pc:sldChg chg="add del">
        <pc:chgData name="OH YOUNGJEA" userId="004085827990ef31" providerId="LiveId" clId="{FFEC66E6-9AE7-0740-A4A2-2852AF5BE7B1}" dt="2020-08-30T08:34:25.156" v="3029" actId="2696"/>
        <pc:sldMkLst>
          <pc:docMk/>
          <pc:sldMk cId="1619544779" sldId="312"/>
        </pc:sldMkLst>
      </pc:sldChg>
      <pc:sldChg chg="add del">
        <pc:chgData name="OH YOUNGJEA" userId="004085827990ef31" providerId="LiveId" clId="{FFEC66E6-9AE7-0740-A4A2-2852AF5BE7B1}" dt="2020-08-30T08:33:53.759" v="3027" actId="2696"/>
        <pc:sldMkLst>
          <pc:docMk/>
          <pc:sldMk cId="3880661748" sldId="312"/>
        </pc:sldMkLst>
      </pc:sldChg>
      <pc:sldChg chg="addSp modSp add mod">
        <pc:chgData name="OH YOUNGJEA" userId="004085827990ef31" providerId="LiveId" clId="{FFEC66E6-9AE7-0740-A4A2-2852AF5BE7B1}" dt="2020-08-30T09:40:14.738" v="3368" actId="20577"/>
        <pc:sldMkLst>
          <pc:docMk/>
          <pc:sldMk cId="1306349451" sldId="313"/>
        </pc:sldMkLst>
        <pc:spChg chg="mod">
          <ac:chgData name="OH YOUNGJEA" userId="004085827990ef31" providerId="LiveId" clId="{FFEC66E6-9AE7-0740-A4A2-2852AF5BE7B1}" dt="2020-08-30T09:40:14.738" v="3368" actId="20577"/>
          <ac:spMkLst>
            <pc:docMk/>
            <pc:sldMk cId="1306349451" sldId="313"/>
            <ac:spMk id="2" creationId="{AB09B2BE-1FA9-554F-A50F-6F67B3A662F2}"/>
          </ac:spMkLst>
        </pc:spChg>
        <pc:spChg chg="mod">
          <ac:chgData name="OH YOUNGJEA" userId="004085827990ef31" providerId="LiveId" clId="{FFEC66E6-9AE7-0740-A4A2-2852AF5BE7B1}" dt="2020-08-30T09:39:58.128" v="3329" actId="20577"/>
          <ac:spMkLst>
            <pc:docMk/>
            <pc:sldMk cId="1306349451" sldId="313"/>
            <ac:spMk id="3" creationId="{1CE1FBE9-4A09-BB4E-9785-E2D0CC6DF3D8}"/>
          </ac:spMkLst>
        </pc:spChg>
        <pc:picChg chg="add mod">
          <ac:chgData name="OH YOUNGJEA" userId="004085827990ef31" providerId="LiveId" clId="{FFEC66E6-9AE7-0740-A4A2-2852AF5BE7B1}" dt="2020-08-30T09:40:02.296" v="3331" actId="1076"/>
          <ac:picMkLst>
            <pc:docMk/>
            <pc:sldMk cId="1306349451" sldId="313"/>
            <ac:picMk id="4" creationId="{67B0AB50-43FD-D241-8DB3-6D5BD604EA28}"/>
          </ac:picMkLst>
        </pc:picChg>
      </pc:sldChg>
      <pc:sldChg chg="addSp delSp modSp add mod">
        <pc:chgData name="OH YOUNGJEA" userId="004085827990ef31" providerId="LiveId" clId="{FFEC66E6-9AE7-0740-A4A2-2852AF5BE7B1}" dt="2020-08-30T09:41:28.221" v="3422" actId="1036"/>
        <pc:sldMkLst>
          <pc:docMk/>
          <pc:sldMk cId="883220885" sldId="314"/>
        </pc:sldMkLst>
        <pc:spChg chg="del">
          <ac:chgData name="OH YOUNGJEA" userId="004085827990ef31" providerId="LiveId" clId="{FFEC66E6-9AE7-0740-A4A2-2852AF5BE7B1}" dt="2020-08-30T09:40:41.666" v="3370" actId="478"/>
          <ac:spMkLst>
            <pc:docMk/>
            <pc:sldMk cId="883220885" sldId="314"/>
            <ac:spMk id="2" creationId="{31A6FCFD-D127-3B4D-B1C5-F03CDF1832B9}"/>
          </ac:spMkLst>
        </pc:spChg>
        <pc:spChg chg="mod">
          <ac:chgData name="OH YOUNGJEA" userId="004085827990ef31" providerId="LiveId" clId="{FFEC66E6-9AE7-0740-A4A2-2852AF5BE7B1}" dt="2020-08-30T09:41:16.193" v="3403" actId="1076"/>
          <ac:spMkLst>
            <pc:docMk/>
            <pc:sldMk cId="883220885" sldId="314"/>
            <ac:spMk id="3" creationId="{4066B0D9-43C8-FD4E-8D4C-8650FF76A914}"/>
          </ac:spMkLst>
        </pc:spChg>
        <pc:picChg chg="add mod">
          <ac:chgData name="OH YOUNGJEA" userId="004085827990ef31" providerId="LiveId" clId="{FFEC66E6-9AE7-0740-A4A2-2852AF5BE7B1}" dt="2020-08-30T09:41:28.221" v="3422" actId="1036"/>
          <ac:picMkLst>
            <pc:docMk/>
            <pc:sldMk cId="883220885" sldId="314"/>
            <ac:picMk id="4" creationId="{CFBE4663-DF94-ED40-B613-1AE64CDD57C5}"/>
          </ac:picMkLst>
        </pc:picChg>
      </pc:sldChg>
      <pc:sldChg chg="addSp delSp modSp add mod">
        <pc:chgData name="OH YOUNGJEA" userId="004085827990ef31" providerId="LiveId" clId="{FFEC66E6-9AE7-0740-A4A2-2852AF5BE7B1}" dt="2020-08-30T09:43:17.916" v="3441" actId="1076"/>
        <pc:sldMkLst>
          <pc:docMk/>
          <pc:sldMk cId="974140045" sldId="315"/>
        </pc:sldMkLst>
        <pc:spChg chg="mod">
          <ac:chgData name="OH YOUNGJEA" userId="004085827990ef31" providerId="LiveId" clId="{FFEC66E6-9AE7-0740-A4A2-2852AF5BE7B1}" dt="2020-08-30T09:42:45.895" v="3437" actId="20577"/>
          <ac:spMkLst>
            <pc:docMk/>
            <pc:sldMk cId="974140045" sldId="315"/>
            <ac:spMk id="3" creationId="{4066B0D9-43C8-FD4E-8D4C-8650FF76A914}"/>
          </ac:spMkLst>
        </pc:spChg>
        <pc:picChg chg="add mod">
          <ac:chgData name="OH YOUNGJEA" userId="004085827990ef31" providerId="LiveId" clId="{FFEC66E6-9AE7-0740-A4A2-2852AF5BE7B1}" dt="2020-08-30T09:43:17.916" v="3441" actId="1076"/>
          <ac:picMkLst>
            <pc:docMk/>
            <pc:sldMk cId="974140045" sldId="315"/>
            <ac:picMk id="2" creationId="{6BDAB3DA-22E7-0643-BCD4-FE45EAA4E059}"/>
          </ac:picMkLst>
        </pc:picChg>
        <pc:picChg chg="del">
          <ac:chgData name="OH YOUNGJEA" userId="004085827990ef31" providerId="LiveId" clId="{FFEC66E6-9AE7-0740-A4A2-2852AF5BE7B1}" dt="2020-08-30T09:42:07.793" v="3424" actId="478"/>
          <ac:picMkLst>
            <pc:docMk/>
            <pc:sldMk cId="974140045" sldId="315"/>
            <ac:picMk id="4" creationId="{CFBE4663-DF94-ED40-B613-1AE64CDD57C5}"/>
          </ac:picMkLst>
        </pc:picChg>
      </pc:sldChg>
      <pc:sldChg chg="addSp delSp modSp add mod">
        <pc:chgData name="OH YOUNGJEA" userId="004085827990ef31" providerId="LiveId" clId="{FFEC66E6-9AE7-0740-A4A2-2852AF5BE7B1}" dt="2020-08-30T09:43:29.453" v="3457" actId="1076"/>
        <pc:sldMkLst>
          <pc:docMk/>
          <pc:sldMk cId="3077957983" sldId="316"/>
        </pc:sldMkLst>
        <pc:spChg chg="mod">
          <ac:chgData name="OH YOUNGJEA" userId="004085827990ef31" providerId="LiveId" clId="{FFEC66E6-9AE7-0740-A4A2-2852AF5BE7B1}" dt="2020-08-30T09:43:26.182" v="3456" actId="20577"/>
          <ac:spMkLst>
            <pc:docMk/>
            <pc:sldMk cId="3077957983" sldId="316"/>
            <ac:spMk id="3" creationId="{4066B0D9-43C8-FD4E-8D4C-8650FF76A914}"/>
          </ac:spMkLst>
        </pc:spChg>
        <pc:picChg chg="del">
          <ac:chgData name="OH YOUNGJEA" userId="004085827990ef31" providerId="LiveId" clId="{FFEC66E6-9AE7-0740-A4A2-2852AF5BE7B1}" dt="2020-08-30T09:42:55.738" v="3439" actId="478"/>
          <ac:picMkLst>
            <pc:docMk/>
            <pc:sldMk cId="3077957983" sldId="316"/>
            <ac:picMk id="2" creationId="{6BDAB3DA-22E7-0643-BCD4-FE45EAA4E059}"/>
          </ac:picMkLst>
        </pc:picChg>
        <pc:picChg chg="add mod">
          <ac:chgData name="OH YOUNGJEA" userId="004085827990ef31" providerId="LiveId" clId="{FFEC66E6-9AE7-0740-A4A2-2852AF5BE7B1}" dt="2020-08-30T09:43:29.453" v="3457" actId="1076"/>
          <ac:picMkLst>
            <pc:docMk/>
            <pc:sldMk cId="3077957983" sldId="316"/>
            <ac:picMk id="4" creationId="{BBB59366-143F-3843-B7A1-D2E70C416ADB}"/>
          </ac:picMkLst>
        </pc:picChg>
      </pc:sldChg>
      <pc:sldChg chg="modSp add mod">
        <pc:chgData name="OH YOUNGJEA" userId="004085827990ef31" providerId="LiveId" clId="{FFEC66E6-9AE7-0740-A4A2-2852AF5BE7B1}" dt="2020-08-30T19:57:26.944" v="5225" actId="20577"/>
        <pc:sldMkLst>
          <pc:docMk/>
          <pc:sldMk cId="842545833" sldId="317"/>
        </pc:sldMkLst>
        <pc:spChg chg="mod">
          <ac:chgData name="OH YOUNGJEA" userId="004085827990ef31" providerId="LiveId" clId="{FFEC66E6-9AE7-0740-A4A2-2852AF5BE7B1}" dt="2020-08-30T19:57:26.944" v="5225" actId="20577"/>
          <ac:spMkLst>
            <pc:docMk/>
            <pc:sldMk cId="842545833" sldId="317"/>
            <ac:spMk id="2" creationId="{2E4E2E1E-6987-1B41-B645-3C53C81B54BF}"/>
          </ac:spMkLst>
        </pc:spChg>
        <pc:spChg chg="mod">
          <ac:chgData name="OH YOUNGJEA" userId="004085827990ef31" providerId="LiveId" clId="{FFEC66E6-9AE7-0740-A4A2-2852AF5BE7B1}" dt="2020-08-30T09:58:27.951" v="3617" actId="20577"/>
          <ac:spMkLst>
            <pc:docMk/>
            <pc:sldMk cId="842545833" sldId="317"/>
            <ac:spMk id="3" creationId="{95AFF90F-252F-A343-AD87-1ABAF5437169}"/>
          </ac:spMkLst>
        </pc:spChg>
      </pc:sldChg>
      <pc:sldChg chg="modSp add del mod">
        <pc:chgData name="OH YOUNGJEA" userId="004085827990ef31" providerId="LiveId" clId="{FFEC66E6-9AE7-0740-A4A2-2852AF5BE7B1}" dt="2020-08-30T09:55:05.044" v="3480" actId="2696"/>
        <pc:sldMkLst>
          <pc:docMk/>
          <pc:sldMk cId="2920804050" sldId="317"/>
        </pc:sldMkLst>
        <pc:spChg chg="mod">
          <ac:chgData name="OH YOUNGJEA" userId="004085827990ef31" providerId="LiveId" clId="{FFEC66E6-9AE7-0740-A4A2-2852AF5BE7B1}" dt="2020-08-30T09:54:36.275" v="3479" actId="20577"/>
          <ac:spMkLst>
            <pc:docMk/>
            <pc:sldMk cId="2920804050" sldId="317"/>
            <ac:spMk id="2" creationId="{2E4E2E1E-6987-1B41-B645-3C53C81B54BF}"/>
          </ac:spMkLst>
        </pc:spChg>
      </pc:sldChg>
      <pc:sldChg chg="modSp mod">
        <pc:chgData name="OH YOUNGJEA" userId="004085827990ef31" providerId="LiveId" clId="{FFEC66E6-9AE7-0740-A4A2-2852AF5BE7B1}" dt="2020-08-30T20:25:52.785" v="6320" actId="20577"/>
        <pc:sldMkLst>
          <pc:docMk/>
          <pc:sldMk cId="1369480233" sldId="323"/>
        </pc:sldMkLst>
        <pc:spChg chg="mod">
          <ac:chgData name="OH YOUNGJEA" userId="004085827990ef31" providerId="LiveId" clId="{FFEC66E6-9AE7-0740-A4A2-2852AF5BE7B1}" dt="2020-08-30T19:58:15.620" v="5247" actId="20577"/>
          <ac:spMkLst>
            <pc:docMk/>
            <pc:sldMk cId="1369480233" sldId="323"/>
            <ac:spMk id="2" creationId="{2E4E2E1E-6987-1B41-B645-3C53C81B54BF}"/>
          </ac:spMkLst>
        </pc:spChg>
        <pc:spChg chg="mod">
          <ac:chgData name="OH YOUNGJEA" userId="004085827990ef31" providerId="LiveId" clId="{FFEC66E6-9AE7-0740-A4A2-2852AF5BE7B1}" dt="2020-08-30T20:25:52.785" v="6320" actId="20577"/>
          <ac:spMkLst>
            <pc:docMk/>
            <pc:sldMk cId="1369480233" sldId="323"/>
            <ac:spMk id="3" creationId="{95AFF90F-252F-A343-AD87-1ABAF5437169}"/>
          </ac:spMkLst>
        </pc:spChg>
      </pc:sldChg>
      <pc:sldChg chg="addSp delSp modSp add del mod">
        <pc:chgData name="OH YOUNGJEA" userId="004085827990ef31" providerId="LiveId" clId="{FFEC66E6-9AE7-0740-A4A2-2852AF5BE7B1}" dt="2020-08-30T14:41:53.301" v="3704" actId="2696"/>
        <pc:sldMkLst>
          <pc:docMk/>
          <pc:sldMk cId="1641446159" sldId="326"/>
        </pc:sldMkLst>
        <pc:spChg chg="mod">
          <ac:chgData name="OH YOUNGJEA" userId="004085827990ef31" providerId="LiveId" clId="{FFEC66E6-9AE7-0740-A4A2-2852AF5BE7B1}" dt="2020-08-30T14:28:25.010" v="3632" actId="20577"/>
          <ac:spMkLst>
            <pc:docMk/>
            <pc:sldMk cId="1641446159" sldId="326"/>
            <ac:spMk id="2" creationId="{CDA66B7B-535F-074B-98BC-3F6789C18F7B}"/>
          </ac:spMkLst>
        </pc:spChg>
        <pc:spChg chg="del">
          <ac:chgData name="OH YOUNGJEA" userId="004085827990ef31" providerId="LiveId" clId="{FFEC66E6-9AE7-0740-A4A2-2852AF5BE7B1}" dt="2020-08-30T14:27:29.854" v="3630"/>
          <ac:spMkLst>
            <pc:docMk/>
            <pc:sldMk cId="1641446159" sldId="326"/>
            <ac:spMk id="3" creationId="{28757FFC-CFC5-704F-B508-615700C6E5C1}"/>
          </ac:spMkLst>
        </pc:spChg>
        <pc:picChg chg="add mod">
          <ac:chgData name="OH YOUNGJEA" userId="004085827990ef31" providerId="LiveId" clId="{FFEC66E6-9AE7-0740-A4A2-2852AF5BE7B1}" dt="2020-08-30T14:41:41.474" v="3703" actId="1076"/>
          <ac:picMkLst>
            <pc:docMk/>
            <pc:sldMk cId="1641446159" sldId="326"/>
            <ac:picMk id="4" creationId="{7B21982D-421B-EE41-AF79-B4D369A4258A}"/>
          </ac:picMkLst>
        </pc:picChg>
      </pc:sldChg>
      <pc:sldChg chg="modSp add mod">
        <pc:chgData name="OH YOUNGJEA" userId="004085827990ef31" providerId="LiveId" clId="{FFEC66E6-9AE7-0740-A4A2-2852AF5BE7B1}" dt="2020-08-30T14:28:37.443" v="3645" actId="20577"/>
        <pc:sldMkLst>
          <pc:docMk/>
          <pc:sldMk cId="2193745350" sldId="327"/>
        </pc:sldMkLst>
        <pc:spChg chg="mod">
          <ac:chgData name="OH YOUNGJEA" userId="004085827990ef31" providerId="LiveId" clId="{FFEC66E6-9AE7-0740-A4A2-2852AF5BE7B1}" dt="2020-08-30T14:28:37.443" v="3645" actId="20577"/>
          <ac:spMkLst>
            <pc:docMk/>
            <pc:sldMk cId="2193745350" sldId="327"/>
            <ac:spMk id="2" creationId="{5C5409F2-EF8B-4EE9-AEED-7A090EE4C026}"/>
          </ac:spMkLst>
        </pc:spChg>
      </pc:sldChg>
      <pc:sldChg chg="addSp delSp modSp add del mod">
        <pc:chgData name="OH YOUNGJEA" userId="004085827990ef31" providerId="LiveId" clId="{FFEC66E6-9AE7-0740-A4A2-2852AF5BE7B1}" dt="2020-08-30T20:26:04.984" v="6321" actId="2696"/>
        <pc:sldMkLst>
          <pc:docMk/>
          <pc:sldMk cId="2261068872" sldId="328"/>
        </pc:sldMkLst>
        <pc:spChg chg="del">
          <ac:chgData name="OH YOUNGJEA" userId="004085827990ef31" providerId="LiveId" clId="{FFEC66E6-9AE7-0740-A4A2-2852AF5BE7B1}" dt="2020-08-30T14:31:19.140" v="3651"/>
          <ac:spMkLst>
            <pc:docMk/>
            <pc:sldMk cId="2261068872" sldId="328"/>
            <ac:spMk id="3" creationId="{03D2F63B-A15A-1148-86E4-FA7C49BD0D8B}"/>
          </ac:spMkLst>
        </pc:spChg>
        <pc:picChg chg="add mod">
          <ac:chgData name="OH YOUNGJEA" userId="004085827990ef31" providerId="LiveId" clId="{FFEC66E6-9AE7-0740-A4A2-2852AF5BE7B1}" dt="2020-08-30T14:31:25.760" v="3653" actId="1076"/>
          <ac:picMkLst>
            <pc:docMk/>
            <pc:sldMk cId="2261068872" sldId="328"/>
            <ac:picMk id="4" creationId="{C5D5CA17-7B64-D344-B0D5-9DFEB3606CE0}"/>
          </ac:picMkLst>
        </pc:picChg>
      </pc:sldChg>
      <pc:sldChg chg="addSp delSp modSp add mod">
        <pc:chgData name="OH YOUNGJEA" userId="004085827990ef31" providerId="LiveId" clId="{FFEC66E6-9AE7-0740-A4A2-2852AF5BE7B1}" dt="2020-08-30T14:50:41.700" v="3821" actId="255"/>
        <pc:sldMkLst>
          <pc:docMk/>
          <pc:sldMk cId="109418010" sldId="329"/>
        </pc:sldMkLst>
        <pc:spChg chg="mod">
          <ac:chgData name="OH YOUNGJEA" userId="004085827990ef31" providerId="LiveId" clId="{FFEC66E6-9AE7-0740-A4A2-2852AF5BE7B1}" dt="2020-08-30T14:43:41.866" v="3733" actId="20577"/>
          <ac:spMkLst>
            <pc:docMk/>
            <pc:sldMk cId="109418010" sldId="329"/>
            <ac:spMk id="2" creationId="{75BB7490-1432-104C-915B-1A30A59A6F7C}"/>
          </ac:spMkLst>
        </pc:spChg>
        <pc:spChg chg="del">
          <ac:chgData name="OH YOUNGJEA" userId="004085827990ef31" providerId="LiveId" clId="{FFEC66E6-9AE7-0740-A4A2-2852AF5BE7B1}" dt="2020-08-30T14:43:26.730" v="3706"/>
          <ac:spMkLst>
            <pc:docMk/>
            <pc:sldMk cId="109418010" sldId="329"/>
            <ac:spMk id="3" creationId="{86E800D4-6496-1C45-9BBC-26A9CF24775B}"/>
          </ac:spMkLst>
        </pc:spChg>
        <pc:spChg chg="add del mod">
          <ac:chgData name="OH YOUNGJEA" userId="004085827990ef31" providerId="LiveId" clId="{FFEC66E6-9AE7-0740-A4A2-2852AF5BE7B1}" dt="2020-08-30T14:45:24.521" v="3739" actId="478"/>
          <ac:spMkLst>
            <pc:docMk/>
            <pc:sldMk cId="109418010" sldId="329"/>
            <ac:spMk id="6" creationId="{03CCEA35-7B49-E74F-B325-7C5DF62AC42B}"/>
          </ac:spMkLst>
        </pc:spChg>
        <pc:spChg chg="add mod">
          <ac:chgData name="OH YOUNGJEA" userId="004085827990ef31" providerId="LiveId" clId="{FFEC66E6-9AE7-0740-A4A2-2852AF5BE7B1}" dt="2020-08-30T14:49:38.191" v="3762" actId="1076"/>
          <ac:spMkLst>
            <pc:docMk/>
            <pc:sldMk cId="109418010" sldId="329"/>
            <ac:spMk id="9" creationId="{5145494C-F57F-E944-99F1-6A0A9491BAF4}"/>
          </ac:spMkLst>
        </pc:spChg>
        <pc:spChg chg="add mod">
          <ac:chgData name="OH YOUNGJEA" userId="004085827990ef31" providerId="LiveId" clId="{FFEC66E6-9AE7-0740-A4A2-2852AF5BE7B1}" dt="2020-08-30T14:50:41.700" v="3821" actId="255"/>
          <ac:spMkLst>
            <pc:docMk/>
            <pc:sldMk cId="109418010" sldId="329"/>
            <ac:spMk id="10" creationId="{40D32213-5EC3-504C-A4FE-5CF8E070B485}"/>
          </ac:spMkLst>
        </pc:spChg>
        <pc:spChg chg="add mod">
          <ac:chgData name="OH YOUNGJEA" userId="004085827990ef31" providerId="LiveId" clId="{FFEC66E6-9AE7-0740-A4A2-2852AF5BE7B1}" dt="2020-08-30T14:50:04.973" v="3774" actId="1076"/>
          <ac:spMkLst>
            <pc:docMk/>
            <pc:sldMk cId="109418010" sldId="329"/>
            <ac:spMk id="11" creationId="{6FB61F84-5F03-714A-851B-0D8E39AE7E41}"/>
          </ac:spMkLst>
        </pc:spChg>
        <pc:picChg chg="add del mod">
          <ac:chgData name="OH YOUNGJEA" userId="004085827990ef31" providerId="LiveId" clId="{FFEC66E6-9AE7-0740-A4A2-2852AF5BE7B1}" dt="2020-08-30T14:45:15.583" v="3736" actId="478"/>
          <ac:picMkLst>
            <pc:docMk/>
            <pc:sldMk cId="109418010" sldId="329"/>
            <ac:picMk id="4" creationId="{B03C80EA-671B-914B-982F-DC774E77BFDB}"/>
          </ac:picMkLst>
        </pc:picChg>
        <pc:picChg chg="add mod">
          <ac:chgData name="OH YOUNGJEA" userId="004085827990ef31" providerId="LiveId" clId="{FFEC66E6-9AE7-0740-A4A2-2852AF5BE7B1}" dt="2020-08-30T14:49:50.425" v="3766" actId="1076"/>
          <ac:picMkLst>
            <pc:docMk/>
            <pc:sldMk cId="109418010" sldId="329"/>
            <ac:picMk id="1026" creationId="{073D6A78-6A48-194A-A394-E55B958724F7}"/>
          </ac:picMkLst>
        </pc:picChg>
        <pc:cxnChg chg="add mod">
          <ac:chgData name="OH YOUNGJEA" userId="004085827990ef31" providerId="LiveId" clId="{FFEC66E6-9AE7-0740-A4A2-2852AF5BE7B1}" dt="2020-08-30T14:49:06.913" v="3753" actId="692"/>
          <ac:cxnSpMkLst>
            <pc:docMk/>
            <pc:sldMk cId="109418010" sldId="329"/>
            <ac:cxnSpMk id="8" creationId="{BEFD0BD8-8D43-DF44-AC26-9F8EDD9303E7}"/>
          </ac:cxnSpMkLst>
        </pc:cxnChg>
      </pc:sldChg>
      <pc:sldChg chg="addSp delSp modSp add mod">
        <pc:chgData name="OH YOUNGJEA" userId="004085827990ef31" providerId="LiveId" clId="{FFEC66E6-9AE7-0740-A4A2-2852AF5BE7B1}" dt="2020-08-31T01:13:14.580" v="6603" actId="1076"/>
        <pc:sldMkLst>
          <pc:docMk/>
          <pc:sldMk cId="3159831941" sldId="330"/>
        </pc:sldMkLst>
        <pc:spChg chg="mod">
          <ac:chgData name="OH YOUNGJEA" userId="004085827990ef31" providerId="LiveId" clId="{FFEC66E6-9AE7-0740-A4A2-2852AF5BE7B1}" dt="2020-08-30T14:53:42.149" v="3849" actId="14100"/>
          <ac:spMkLst>
            <pc:docMk/>
            <pc:sldMk cId="3159831941" sldId="330"/>
            <ac:spMk id="2" creationId="{86F8505F-6560-D14C-BF2F-4636FF3C47D2}"/>
          </ac:spMkLst>
        </pc:spChg>
        <pc:spChg chg="del">
          <ac:chgData name="OH YOUNGJEA" userId="004085827990ef31" providerId="LiveId" clId="{FFEC66E6-9AE7-0740-A4A2-2852AF5BE7B1}" dt="2020-08-30T14:53:25.125" v="3823"/>
          <ac:spMkLst>
            <pc:docMk/>
            <pc:sldMk cId="3159831941" sldId="330"/>
            <ac:spMk id="3" creationId="{159DAC08-61D9-1D41-B484-85C3B5549A68}"/>
          </ac:spMkLst>
        </pc:spChg>
        <pc:spChg chg="add del mod">
          <ac:chgData name="OH YOUNGJEA" userId="004085827990ef31" providerId="LiveId" clId="{FFEC66E6-9AE7-0740-A4A2-2852AF5BE7B1}" dt="2020-08-31T01:10:52.805" v="6574" actId="478"/>
          <ac:spMkLst>
            <pc:docMk/>
            <pc:sldMk cId="3159831941" sldId="330"/>
            <ac:spMk id="5" creationId="{2752015E-543D-8D42-929F-595FB8AE94DA}"/>
          </ac:spMkLst>
        </pc:spChg>
        <pc:spChg chg="add del mod">
          <ac:chgData name="OH YOUNGJEA" userId="004085827990ef31" providerId="LiveId" clId="{FFEC66E6-9AE7-0740-A4A2-2852AF5BE7B1}" dt="2020-08-30T14:54:43.874" v="3854"/>
          <ac:spMkLst>
            <pc:docMk/>
            <pc:sldMk cId="3159831941" sldId="330"/>
            <ac:spMk id="6" creationId="{9F8F9BE3-B3A6-444B-8620-4E5A5C801915}"/>
          </ac:spMkLst>
        </pc:spChg>
        <pc:spChg chg="add mod">
          <ac:chgData name="OH YOUNGJEA" userId="004085827990ef31" providerId="LiveId" clId="{FFEC66E6-9AE7-0740-A4A2-2852AF5BE7B1}" dt="2020-08-31T01:11:42.013" v="6585" actId="1076"/>
          <ac:spMkLst>
            <pc:docMk/>
            <pc:sldMk cId="3159831941" sldId="330"/>
            <ac:spMk id="9" creationId="{FBF4EDE3-A665-3541-AF97-C1C8BACA0A60}"/>
          </ac:spMkLst>
        </pc:spChg>
        <pc:spChg chg="add del mod">
          <ac:chgData name="OH YOUNGJEA" userId="004085827990ef31" providerId="LiveId" clId="{FFEC66E6-9AE7-0740-A4A2-2852AF5BE7B1}" dt="2020-08-30T14:56:54.477" v="3924" actId="478"/>
          <ac:spMkLst>
            <pc:docMk/>
            <pc:sldMk cId="3159831941" sldId="330"/>
            <ac:spMk id="13" creationId="{CA05F4C2-633D-A140-ABF4-72626B556FE2}"/>
          </ac:spMkLst>
        </pc:spChg>
        <pc:picChg chg="add mod">
          <ac:chgData name="OH YOUNGJEA" userId="004085827990ef31" providerId="LiveId" clId="{FFEC66E6-9AE7-0740-A4A2-2852AF5BE7B1}" dt="2020-08-31T01:13:13.056" v="6602" actId="1076"/>
          <ac:picMkLst>
            <pc:docMk/>
            <pc:sldMk cId="3159831941" sldId="330"/>
            <ac:picMk id="3" creationId="{E40ACF6E-3BB9-D34F-A3FC-8AE0DCA0BDF3}"/>
          </ac:picMkLst>
        </pc:picChg>
        <pc:picChg chg="add mod">
          <ac:chgData name="OH YOUNGJEA" userId="004085827990ef31" providerId="LiveId" clId="{FFEC66E6-9AE7-0740-A4A2-2852AF5BE7B1}" dt="2020-08-31T01:13:14.580" v="6603" actId="1076"/>
          <ac:picMkLst>
            <pc:docMk/>
            <pc:sldMk cId="3159831941" sldId="330"/>
            <ac:picMk id="4" creationId="{38133ED0-2CE3-3C41-855B-74305742F1B8}"/>
          </ac:picMkLst>
        </pc:picChg>
        <pc:picChg chg="add del mod">
          <ac:chgData name="OH YOUNGJEA" userId="004085827990ef31" providerId="LiveId" clId="{FFEC66E6-9AE7-0740-A4A2-2852AF5BE7B1}" dt="2020-08-30T14:54:23.520" v="3853" actId="478"/>
          <ac:picMkLst>
            <pc:docMk/>
            <pc:sldMk cId="3159831941" sldId="330"/>
            <ac:picMk id="4" creationId="{480CCF9C-2736-514A-8B5D-4278C1970FD8}"/>
          </ac:picMkLst>
        </pc:picChg>
        <pc:picChg chg="add mod">
          <ac:chgData name="OH YOUNGJEA" userId="004085827990ef31" providerId="LiveId" clId="{FFEC66E6-9AE7-0740-A4A2-2852AF5BE7B1}" dt="2020-08-31T01:12:59.028" v="6596" actId="1076"/>
          <ac:picMkLst>
            <pc:docMk/>
            <pc:sldMk cId="3159831941" sldId="330"/>
            <ac:picMk id="6" creationId="{B86CA11C-B58F-424C-9563-C21657A788A1}"/>
          </ac:picMkLst>
        </pc:picChg>
        <pc:picChg chg="add mod">
          <ac:chgData name="OH YOUNGJEA" userId="004085827990ef31" providerId="LiveId" clId="{FFEC66E6-9AE7-0740-A4A2-2852AF5BE7B1}" dt="2020-08-31T01:13:08.852" v="6601" actId="1076"/>
          <ac:picMkLst>
            <pc:docMk/>
            <pc:sldMk cId="3159831941" sldId="330"/>
            <ac:picMk id="7" creationId="{58791592-B27B-E24B-BA05-566348765B17}"/>
          </ac:picMkLst>
        </pc:picChg>
        <pc:picChg chg="add del mod">
          <ac:chgData name="OH YOUNGJEA" userId="004085827990ef31" providerId="LiveId" clId="{FFEC66E6-9AE7-0740-A4A2-2852AF5BE7B1}" dt="2020-08-30T14:54:53.109" v="3858" actId="21"/>
          <ac:picMkLst>
            <pc:docMk/>
            <pc:sldMk cId="3159831941" sldId="330"/>
            <ac:picMk id="7" creationId="{9645505B-96B2-A048-ACFF-5B00B53A1E26}"/>
          </ac:picMkLst>
        </pc:picChg>
        <pc:picChg chg="add del mod">
          <ac:chgData name="OH YOUNGJEA" userId="004085827990ef31" providerId="LiveId" clId="{FFEC66E6-9AE7-0740-A4A2-2852AF5BE7B1}" dt="2020-08-30T15:09:10.013" v="4162" actId="478"/>
          <ac:picMkLst>
            <pc:docMk/>
            <pc:sldMk cId="3159831941" sldId="330"/>
            <ac:picMk id="10" creationId="{80C8CA92-24C1-FE4C-9742-8FC38B97C217}"/>
          </ac:picMkLst>
        </pc:picChg>
        <pc:picChg chg="add mod">
          <ac:chgData name="OH YOUNGJEA" userId="004085827990ef31" providerId="LiveId" clId="{FFEC66E6-9AE7-0740-A4A2-2852AF5BE7B1}" dt="2020-08-31T01:11:17.014" v="6577" actId="1076"/>
          <ac:picMkLst>
            <pc:docMk/>
            <pc:sldMk cId="3159831941" sldId="330"/>
            <ac:picMk id="11" creationId="{56028417-8EDA-B548-8D95-474A5844C42B}"/>
          </ac:picMkLst>
        </pc:picChg>
        <pc:picChg chg="add mod">
          <ac:chgData name="OH YOUNGJEA" userId="004085827990ef31" providerId="LiveId" clId="{FFEC66E6-9AE7-0740-A4A2-2852AF5BE7B1}" dt="2020-08-31T01:11:48.493" v="6586" actId="1076"/>
          <ac:picMkLst>
            <pc:docMk/>
            <pc:sldMk cId="3159831941" sldId="330"/>
            <ac:picMk id="12" creationId="{AB631C69-39CD-5846-807D-08C38DB6EB1F}"/>
          </ac:picMkLst>
        </pc:picChg>
        <pc:picChg chg="add mod">
          <ac:chgData name="OH YOUNGJEA" userId="004085827990ef31" providerId="LiveId" clId="{FFEC66E6-9AE7-0740-A4A2-2852AF5BE7B1}" dt="2020-08-30T19:12:53.490" v="4488" actId="14100"/>
          <ac:picMkLst>
            <pc:docMk/>
            <pc:sldMk cId="3159831941" sldId="330"/>
            <ac:picMk id="14" creationId="{B0AF7952-037B-6F45-A655-EF65755BA4DD}"/>
          </ac:picMkLst>
        </pc:picChg>
      </pc:sldChg>
      <pc:sldChg chg="addSp delSp modSp add mod">
        <pc:chgData name="OH YOUNGJEA" userId="004085827990ef31" providerId="LiveId" clId="{FFEC66E6-9AE7-0740-A4A2-2852AF5BE7B1}" dt="2020-08-30T19:42:29.787" v="5012" actId="1076"/>
        <pc:sldMkLst>
          <pc:docMk/>
          <pc:sldMk cId="676779486" sldId="331"/>
        </pc:sldMkLst>
        <pc:spChg chg="mod">
          <ac:chgData name="OH YOUNGJEA" userId="004085827990ef31" providerId="LiveId" clId="{FFEC66E6-9AE7-0740-A4A2-2852AF5BE7B1}" dt="2020-08-30T19:42:24.432" v="5011"/>
          <ac:spMkLst>
            <pc:docMk/>
            <pc:sldMk cId="676779486" sldId="331"/>
            <ac:spMk id="9" creationId="{FBF4EDE3-A665-3541-AF97-C1C8BACA0A60}"/>
          </ac:spMkLst>
        </pc:spChg>
        <pc:picChg chg="add mod">
          <ac:chgData name="OH YOUNGJEA" userId="004085827990ef31" providerId="LiveId" clId="{FFEC66E6-9AE7-0740-A4A2-2852AF5BE7B1}" dt="2020-08-30T19:42:29.787" v="5012" actId="1076"/>
          <ac:picMkLst>
            <pc:docMk/>
            <pc:sldMk cId="676779486" sldId="331"/>
            <ac:picMk id="3" creationId="{37BB6E8A-03E4-F54A-B682-4BA80C27BE00}"/>
          </ac:picMkLst>
        </pc:picChg>
        <pc:picChg chg="mod">
          <ac:chgData name="OH YOUNGJEA" userId="004085827990ef31" providerId="LiveId" clId="{FFEC66E6-9AE7-0740-A4A2-2852AF5BE7B1}" dt="2020-08-30T19:22:52.856" v="4642" actId="1076"/>
          <ac:picMkLst>
            <pc:docMk/>
            <pc:sldMk cId="676779486" sldId="331"/>
            <ac:picMk id="10" creationId="{80C8CA92-24C1-FE4C-9742-8FC38B97C217}"/>
          </ac:picMkLst>
        </pc:picChg>
        <pc:picChg chg="del">
          <ac:chgData name="OH YOUNGJEA" userId="004085827990ef31" providerId="LiveId" clId="{FFEC66E6-9AE7-0740-A4A2-2852AF5BE7B1}" dt="2020-08-30T15:01:24.554" v="3973" actId="478"/>
          <ac:picMkLst>
            <pc:docMk/>
            <pc:sldMk cId="676779486" sldId="331"/>
            <ac:picMk id="11" creationId="{56028417-8EDA-B548-8D95-474A5844C42B}"/>
          </ac:picMkLst>
        </pc:picChg>
        <pc:picChg chg="del">
          <ac:chgData name="OH YOUNGJEA" userId="004085827990ef31" providerId="LiveId" clId="{FFEC66E6-9AE7-0740-A4A2-2852AF5BE7B1}" dt="2020-08-30T15:01:26.326" v="3974" actId="478"/>
          <ac:picMkLst>
            <pc:docMk/>
            <pc:sldMk cId="676779486" sldId="331"/>
            <ac:picMk id="12" creationId="{AB631C69-39CD-5846-807D-08C38DB6EB1F}"/>
          </ac:picMkLst>
        </pc:picChg>
        <pc:picChg chg="del">
          <ac:chgData name="OH YOUNGJEA" userId="004085827990ef31" providerId="LiveId" clId="{FFEC66E6-9AE7-0740-A4A2-2852AF5BE7B1}" dt="2020-08-30T15:01:27.251" v="3975" actId="478"/>
          <ac:picMkLst>
            <pc:docMk/>
            <pc:sldMk cId="676779486" sldId="331"/>
            <ac:picMk id="14" creationId="{B0AF7952-037B-6F45-A655-EF65755BA4DD}"/>
          </ac:picMkLst>
        </pc:picChg>
      </pc:sldChg>
      <pc:sldChg chg="addSp delSp modSp add mod">
        <pc:chgData name="OH YOUNGJEA" userId="004085827990ef31" providerId="LiveId" clId="{FFEC66E6-9AE7-0740-A4A2-2852AF5BE7B1}" dt="2020-08-30T19:30:40.646" v="4736" actId="20577"/>
        <pc:sldMkLst>
          <pc:docMk/>
          <pc:sldMk cId="3712259733" sldId="332"/>
        </pc:sldMkLst>
        <pc:spChg chg="del">
          <ac:chgData name="OH YOUNGJEA" userId="004085827990ef31" providerId="LiveId" clId="{FFEC66E6-9AE7-0740-A4A2-2852AF5BE7B1}" dt="2020-08-30T15:10:35.988" v="4169" actId="478"/>
          <ac:spMkLst>
            <pc:docMk/>
            <pc:sldMk cId="3712259733" sldId="332"/>
            <ac:spMk id="2" creationId="{2DD848E1-D8AD-FF4D-89F6-E2B3B5B28E05}"/>
          </ac:spMkLst>
        </pc:spChg>
        <pc:spChg chg="add del mod">
          <ac:chgData name="OH YOUNGJEA" userId="004085827990ef31" providerId="LiveId" clId="{FFEC66E6-9AE7-0740-A4A2-2852AF5BE7B1}" dt="2020-08-30T19:30:40.646" v="4736" actId="20577"/>
          <ac:spMkLst>
            <pc:docMk/>
            <pc:sldMk cId="3712259733" sldId="332"/>
            <ac:spMk id="3" creationId="{186A7835-E632-074B-9608-49C1A52E30DE}"/>
          </ac:spMkLst>
        </pc:spChg>
        <pc:picChg chg="add del mod">
          <ac:chgData name="OH YOUNGJEA" userId="004085827990ef31" providerId="LiveId" clId="{FFEC66E6-9AE7-0740-A4A2-2852AF5BE7B1}" dt="2020-08-30T15:10:28.539" v="4168"/>
          <ac:picMkLst>
            <pc:docMk/>
            <pc:sldMk cId="3712259733" sldId="332"/>
            <ac:picMk id="4" creationId="{5B4A6A45-9465-BB42-A2B3-BECDA4F71C90}"/>
          </ac:picMkLst>
        </pc:picChg>
        <pc:picChg chg="add mod">
          <ac:chgData name="OH YOUNGJEA" userId="004085827990ef31" providerId="LiveId" clId="{FFEC66E6-9AE7-0740-A4A2-2852AF5BE7B1}" dt="2020-08-30T15:16:54.488" v="4442" actId="1076"/>
          <ac:picMkLst>
            <pc:docMk/>
            <pc:sldMk cId="3712259733" sldId="332"/>
            <ac:picMk id="5" creationId="{994DBE5A-0D55-B74D-B8A7-891402FAB910}"/>
          </ac:picMkLst>
        </pc:picChg>
        <pc:picChg chg="add mod">
          <ac:chgData name="OH YOUNGJEA" userId="004085827990ef31" providerId="LiveId" clId="{FFEC66E6-9AE7-0740-A4A2-2852AF5BE7B1}" dt="2020-08-30T15:16:59.682" v="4443" actId="1076"/>
          <ac:picMkLst>
            <pc:docMk/>
            <pc:sldMk cId="3712259733" sldId="332"/>
            <ac:picMk id="6" creationId="{C3101D60-93D4-234E-990E-9675423BD0D1}"/>
          </ac:picMkLst>
        </pc:picChg>
      </pc:sldChg>
      <pc:sldChg chg="addSp delSp modSp add mod">
        <pc:chgData name="OH YOUNGJEA" userId="004085827990ef31" providerId="LiveId" clId="{FFEC66E6-9AE7-0740-A4A2-2852AF5BE7B1}" dt="2020-08-30T19:38:00.038" v="4984" actId="20577"/>
        <pc:sldMkLst>
          <pc:docMk/>
          <pc:sldMk cId="2966169385" sldId="333"/>
        </pc:sldMkLst>
        <pc:spChg chg="mod">
          <ac:chgData name="OH YOUNGJEA" userId="004085827990ef31" providerId="LiveId" clId="{FFEC66E6-9AE7-0740-A4A2-2852AF5BE7B1}" dt="2020-08-30T19:35:29.502" v="4925" actId="14100"/>
          <ac:spMkLst>
            <pc:docMk/>
            <pc:sldMk cId="2966169385" sldId="333"/>
            <ac:spMk id="2" creationId="{EF92B385-0AC0-3544-B603-63134DD97C9E}"/>
          </ac:spMkLst>
        </pc:spChg>
        <pc:spChg chg="mod">
          <ac:chgData name="OH YOUNGJEA" userId="004085827990ef31" providerId="LiveId" clId="{FFEC66E6-9AE7-0740-A4A2-2852AF5BE7B1}" dt="2020-08-30T19:38:00.038" v="4984" actId="20577"/>
          <ac:spMkLst>
            <pc:docMk/>
            <pc:sldMk cId="2966169385" sldId="333"/>
            <ac:spMk id="3" creationId="{F31A9B30-5CFB-504A-B999-9395FF4F15B2}"/>
          </ac:spMkLst>
        </pc:spChg>
        <pc:spChg chg="add del mod">
          <ac:chgData name="OH YOUNGJEA" userId="004085827990ef31" providerId="LiveId" clId="{FFEC66E6-9AE7-0740-A4A2-2852AF5BE7B1}" dt="2020-08-30T19:35:49.054" v="4934" actId="1035"/>
          <ac:spMkLst>
            <pc:docMk/>
            <pc:sldMk cId="2966169385" sldId="333"/>
            <ac:spMk id="6" creationId="{29F60CC0-2835-C44E-B6E2-518408C5E2BE}"/>
          </ac:spMkLst>
        </pc:spChg>
        <pc:spChg chg="add del mod">
          <ac:chgData name="OH YOUNGJEA" userId="004085827990ef31" providerId="LiveId" clId="{FFEC66E6-9AE7-0740-A4A2-2852AF5BE7B1}" dt="2020-08-30T19:33:24.520" v="4800" actId="478"/>
          <ac:spMkLst>
            <pc:docMk/>
            <pc:sldMk cId="2966169385" sldId="333"/>
            <ac:spMk id="7" creationId="{1E265C71-6545-7E41-AEC9-69560ABE308A}"/>
          </ac:spMkLst>
        </pc:spChg>
        <pc:spChg chg="add del mod">
          <ac:chgData name="OH YOUNGJEA" userId="004085827990ef31" providerId="LiveId" clId="{FFEC66E6-9AE7-0740-A4A2-2852AF5BE7B1}" dt="2020-08-30T19:29:43.020" v="4724" actId="478"/>
          <ac:spMkLst>
            <pc:docMk/>
            <pc:sldMk cId="2966169385" sldId="333"/>
            <ac:spMk id="8" creationId="{C8702E58-4B83-5C46-8413-10F8277295F1}"/>
          </ac:spMkLst>
        </pc:spChg>
        <pc:spChg chg="add del mod">
          <ac:chgData name="OH YOUNGJEA" userId="004085827990ef31" providerId="LiveId" clId="{FFEC66E6-9AE7-0740-A4A2-2852AF5BE7B1}" dt="2020-08-30T19:29:39.038" v="4723" actId="478"/>
          <ac:spMkLst>
            <pc:docMk/>
            <pc:sldMk cId="2966169385" sldId="333"/>
            <ac:spMk id="9" creationId="{58DC567D-12DB-D74E-95BE-7B78CEA50C54}"/>
          </ac:spMkLst>
        </pc:spChg>
        <pc:spChg chg="add mod">
          <ac:chgData name="OH YOUNGJEA" userId="004085827990ef31" providerId="LiveId" clId="{FFEC66E6-9AE7-0740-A4A2-2852AF5BE7B1}" dt="2020-08-30T19:35:49.054" v="4934" actId="1035"/>
          <ac:spMkLst>
            <pc:docMk/>
            <pc:sldMk cId="2966169385" sldId="333"/>
            <ac:spMk id="10" creationId="{BDB0798E-07E7-394C-A2FC-B43BF5D2D678}"/>
          </ac:spMkLst>
        </pc:spChg>
        <pc:spChg chg="add mod">
          <ac:chgData name="OH YOUNGJEA" userId="004085827990ef31" providerId="LiveId" clId="{FFEC66E6-9AE7-0740-A4A2-2852AF5BE7B1}" dt="2020-08-30T19:35:49.054" v="4934" actId="1035"/>
          <ac:spMkLst>
            <pc:docMk/>
            <pc:sldMk cId="2966169385" sldId="333"/>
            <ac:spMk id="11" creationId="{851B914B-F971-AD4F-B7D6-9F6312F35364}"/>
          </ac:spMkLst>
        </pc:spChg>
        <pc:spChg chg="add mod">
          <ac:chgData name="OH YOUNGJEA" userId="004085827990ef31" providerId="LiveId" clId="{FFEC66E6-9AE7-0740-A4A2-2852AF5BE7B1}" dt="2020-08-30T19:35:49.054" v="4934" actId="1035"/>
          <ac:spMkLst>
            <pc:docMk/>
            <pc:sldMk cId="2966169385" sldId="333"/>
            <ac:spMk id="12" creationId="{9C85229E-1BF1-364F-A2E6-2C5C61FDB399}"/>
          </ac:spMkLst>
        </pc:spChg>
        <pc:picChg chg="add mod">
          <ac:chgData name="OH YOUNGJEA" userId="004085827990ef31" providerId="LiveId" clId="{FFEC66E6-9AE7-0740-A4A2-2852AF5BE7B1}" dt="2020-08-30T19:35:49.054" v="4934" actId="1035"/>
          <ac:picMkLst>
            <pc:docMk/>
            <pc:sldMk cId="2966169385" sldId="333"/>
            <ac:picMk id="4" creationId="{181BD1E2-EDFA-3C4A-AB56-19CA17888048}"/>
          </ac:picMkLst>
        </pc:picChg>
        <pc:picChg chg="add mod">
          <ac:chgData name="OH YOUNGJEA" userId="004085827990ef31" providerId="LiveId" clId="{FFEC66E6-9AE7-0740-A4A2-2852AF5BE7B1}" dt="2020-08-30T19:35:49.054" v="4934" actId="1035"/>
          <ac:picMkLst>
            <pc:docMk/>
            <pc:sldMk cId="2966169385" sldId="333"/>
            <ac:picMk id="5" creationId="{6D951B59-9DF3-F640-AC91-D506925190FD}"/>
          </ac:picMkLst>
        </pc:picChg>
      </pc:sldChg>
      <pc:sldChg chg="addSp delSp modSp add mod">
        <pc:chgData name="OH YOUNGJEA" userId="004085827990ef31" providerId="LiveId" clId="{FFEC66E6-9AE7-0740-A4A2-2852AF5BE7B1}" dt="2020-08-30T19:48:24.007" v="5135" actId="1036"/>
        <pc:sldMkLst>
          <pc:docMk/>
          <pc:sldMk cId="3095138551" sldId="334"/>
        </pc:sldMkLst>
        <pc:spChg chg="mod">
          <ac:chgData name="OH YOUNGJEA" userId="004085827990ef31" providerId="LiveId" clId="{FFEC66E6-9AE7-0740-A4A2-2852AF5BE7B1}" dt="2020-08-30T19:37:08.498" v="4944" actId="20577"/>
          <ac:spMkLst>
            <pc:docMk/>
            <pc:sldMk cId="3095138551" sldId="334"/>
            <ac:spMk id="2" creationId="{EF92B385-0AC0-3544-B603-63134DD97C9E}"/>
          </ac:spMkLst>
        </pc:spChg>
        <pc:spChg chg="mod">
          <ac:chgData name="OH YOUNGJEA" userId="004085827990ef31" providerId="LiveId" clId="{FFEC66E6-9AE7-0740-A4A2-2852AF5BE7B1}" dt="2020-08-30T19:41:08.718" v="5006" actId="20577"/>
          <ac:spMkLst>
            <pc:docMk/>
            <pc:sldMk cId="3095138551" sldId="334"/>
            <ac:spMk id="3" creationId="{F31A9B30-5CFB-504A-B999-9395FF4F15B2}"/>
          </ac:spMkLst>
        </pc:spChg>
        <pc:spChg chg="del">
          <ac:chgData name="OH YOUNGJEA" userId="004085827990ef31" providerId="LiveId" clId="{FFEC66E6-9AE7-0740-A4A2-2852AF5BE7B1}" dt="2020-08-30T19:40:42.225" v="4989" actId="478"/>
          <ac:spMkLst>
            <pc:docMk/>
            <pc:sldMk cId="3095138551" sldId="334"/>
            <ac:spMk id="6" creationId="{29F60CC0-2835-C44E-B6E2-518408C5E2BE}"/>
          </ac:spMkLst>
        </pc:spChg>
        <pc:spChg chg="add del mod">
          <ac:chgData name="OH YOUNGJEA" userId="004085827990ef31" providerId="LiveId" clId="{FFEC66E6-9AE7-0740-A4A2-2852AF5BE7B1}" dt="2020-08-30T19:46:49.251" v="5015"/>
          <ac:spMkLst>
            <pc:docMk/>
            <pc:sldMk cId="3095138551" sldId="334"/>
            <ac:spMk id="8" creationId="{2859710E-D20A-8041-BB3F-F1A1C27F2233}"/>
          </ac:spMkLst>
        </pc:spChg>
        <pc:spChg chg="add mod">
          <ac:chgData name="OH YOUNGJEA" userId="004085827990ef31" providerId="LiveId" clId="{FFEC66E6-9AE7-0740-A4A2-2852AF5BE7B1}" dt="2020-08-30T19:48:24.007" v="5135" actId="1036"/>
          <ac:spMkLst>
            <pc:docMk/>
            <pc:sldMk cId="3095138551" sldId="334"/>
            <ac:spMk id="9" creationId="{6C6353F6-FDAB-5243-BF80-9162E5C0A5FC}"/>
          </ac:spMkLst>
        </pc:spChg>
        <pc:spChg chg="add del">
          <ac:chgData name="OH YOUNGJEA" userId="004085827990ef31" providerId="LiveId" clId="{FFEC66E6-9AE7-0740-A4A2-2852AF5BE7B1}" dt="2020-08-30T19:41:42.335" v="5010" actId="478"/>
          <ac:spMkLst>
            <pc:docMk/>
            <pc:sldMk cId="3095138551" sldId="334"/>
            <ac:spMk id="10" creationId="{BDB0798E-07E7-394C-A2FC-B43BF5D2D678}"/>
          </ac:spMkLst>
        </pc:spChg>
        <pc:spChg chg="del">
          <ac:chgData name="OH YOUNGJEA" userId="004085827990ef31" providerId="LiveId" clId="{FFEC66E6-9AE7-0740-A4A2-2852AF5BE7B1}" dt="2020-08-30T19:40:38.716" v="4988" actId="478"/>
          <ac:spMkLst>
            <pc:docMk/>
            <pc:sldMk cId="3095138551" sldId="334"/>
            <ac:spMk id="11" creationId="{851B914B-F971-AD4F-B7D6-9F6312F35364}"/>
          </ac:spMkLst>
        </pc:spChg>
        <pc:spChg chg="del">
          <ac:chgData name="OH YOUNGJEA" userId="004085827990ef31" providerId="LiveId" clId="{FFEC66E6-9AE7-0740-A4A2-2852AF5BE7B1}" dt="2020-08-30T19:40:55.887" v="4992" actId="478"/>
          <ac:spMkLst>
            <pc:docMk/>
            <pc:sldMk cId="3095138551" sldId="334"/>
            <ac:spMk id="12" creationId="{9C85229E-1BF1-364F-A2E6-2C5C61FDB399}"/>
          </ac:spMkLst>
        </pc:spChg>
        <pc:picChg chg="del">
          <ac:chgData name="OH YOUNGJEA" userId="004085827990ef31" providerId="LiveId" clId="{FFEC66E6-9AE7-0740-A4A2-2852AF5BE7B1}" dt="2020-08-30T19:40:36.901" v="4987" actId="478"/>
          <ac:picMkLst>
            <pc:docMk/>
            <pc:sldMk cId="3095138551" sldId="334"/>
            <ac:picMk id="5" creationId="{6D951B59-9DF3-F640-AC91-D506925190FD}"/>
          </ac:picMkLst>
        </pc:picChg>
        <pc:picChg chg="add mod">
          <ac:chgData name="OH YOUNGJEA" userId="004085827990ef31" providerId="LiveId" clId="{FFEC66E6-9AE7-0740-A4A2-2852AF5BE7B1}" dt="2020-08-30T19:41:25.578" v="5009" actId="1076"/>
          <ac:picMkLst>
            <pc:docMk/>
            <pc:sldMk cId="3095138551" sldId="334"/>
            <ac:picMk id="7" creationId="{15601C1D-4429-C24F-A8D9-852ADAB2F741}"/>
          </ac:picMkLst>
        </pc:picChg>
      </pc:sldChg>
      <pc:sldChg chg="addSp delSp modSp add mod">
        <pc:chgData name="OH YOUNGJEA" userId="004085827990ef31" providerId="LiveId" clId="{FFEC66E6-9AE7-0740-A4A2-2852AF5BE7B1}" dt="2020-08-30T19:53:19.145" v="5210" actId="1035"/>
        <pc:sldMkLst>
          <pc:docMk/>
          <pc:sldMk cId="1104067962" sldId="335"/>
        </pc:sldMkLst>
        <pc:spChg chg="mod">
          <ac:chgData name="OH YOUNGJEA" userId="004085827990ef31" providerId="LiveId" clId="{FFEC66E6-9AE7-0740-A4A2-2852AF5BE7B1}" dt="2020-08-30T19:49:24.732" v="5148" actId="20577"/>
          <ac:spMkLst>
            <pc:docMk/>
            <pc:sldMk cId="1104067962" sldId="335"/>
            <ac:spMk id="2" creationId="{EF92B385-0AC0-3544-B603-63134DD97C9E}"/>
          </ac:spMkLst>
        </pc:spChg>
        <pc:spChg chg="mod">
          <ac:chgData name="OH YOUNGJEA" userId="004085827990ef31" providerId="LiveId" clId="{FFEC66E6-9AE7-0740-A4A2-2852AF5BE7B1}" dt="2020-08-30T19:49:57.678" v="5187" actId="20577"/>
          <ac:spMkLst>
            <pc:docMk/>
            <pc:sldMk cId="1104067962" sldId="335"/>
            <ac:spMk id="3" creationId="{F31A9B30-5CFB-504A-B999-9395FF4F15B2}"/>
          </ac:spMkLst>
        </pc:spChg>
        <pc:spChg chg="add mod">
          <ac:chgData name="OH YOUNGJEA" userId="004085827990ef31" providerId="LiveId" clId="{FFEC66E6-9AE7-0740-A4A2-2852AF5BE7B1}" dt="2020-08-30T19:53:19.145" v="5210" actId="1035"/>
          <ac:spMkLst>
            <pc:docMk/>
            <pc:sldMk cId="1104067962" sldId="335"/>
            <ac:spMk id="8" creationId="{A049B4B2-2CB5-8C4C-8C42-4CE35C9B3F91}"/>
          </ac:spMkLst>
        </pc:spChg>
        <pc:spChg chg="del">
          <ac:chgData name="OH YOUNGJEA" userId="004085827990ef31" providerId="LiveId" clId="{FFEC66E6-9AE7-0740-A4A2-2852AF5BE7B1}" dt="2020-08-30T19:52:12.157" v="5189" actId="478"/>
          <ac:spMkLst>
            <pc:docMk/>
            <pc:sldMk cId="1104067962" sldId="335"/>
            <ac:spMk id="9" creationId="{6C6353F6-FDAB-5243-BF80-9162E5C0A5FC}"/>
          </ac:spMkLst>
        </pc:spChg>
        <pc:picChg chg="add mod">
          <ac:chgData name="OH YOUNGJEA" userId="004085827990ef31" providerId="LiveId" clId="{FFEC66E6-9AE7-0740-A4A2-2852AF5BE7B1}" dt="2020-08-30T19:52:25.553" v="5193" actId="14100"/>
          <ac:picMkLst>
            <pc:docMk/>
            <pc:sldMk cId="1104067962" sldId="335"/>
            <ac:picMk id="5" creationId="{107E5AEA-B80F-A842-B33A-E0C198B1272E}"/>
          </ac:picMkLst>
        </pc:picChg>
        <pc:picChg chg="del">
          <ac:chgData name="OH YOUNGJEA" userId="004085827990ef31" providerId="LiveId" clId="{FFEC66E6-9AE7-0740-A4A2-2852AF5BE7B1}" dt="2020-08-30T19:52:08.870" v="5188" actId="478"/>
          <ac:picMkLst>
            <pc:docMk/>
            <pc:sldMk cId="1104067962" sldId="335"/>
            <ac:picMk id="7" creationId="{15601C1D-4429-C24F-A8D9-852ADAB2F741}"/>
          </ac:picMkLst>
        </pc:picChg>
      </pc:sldChg>
      <pc:sldChg chg="modSp add mod">
        <pc:chgData name="OH YOUNGJEA" userId="004085827990ef31" providerId="LiveId" clId="{FFEC66E6-9AE7-0740-A4A2-2852AF5BE7B1}" dt="2020-08-30T20:24:47.994" v="6279" actId="27636"/>
        <pc:sldMkLst>
          <pc:docMk/>
          <pc:sldMk cId="2303582905" sldId="336"/>
        </pc:sldMkLst>
        <pc:spChg chg="mod">
          <ac:chgData name="OH YOUNGJEA" userId="004085827990ef31" providerId="LiveId" clId="{FFEC66E6-9AE7-0740-A4A2-2852AF5BE7B1}" dt="2020-08-30T20:02:42.735" v="5481" actId="14100"/>
          <ac:spMkLst>
            <pc:docMk/>
            <pc:sldMk cId="2303582905" sldId="336"/>
            <ac:spMk id="2" creationId="{2E4E2E1E-6987-1B41-B645-3C53C81B54BF}"/>
          </ac:spMkLst>
        </pc:spChg>
        <pc:spChg chg="mod">
          <ac:chgData name="OH YOUNGJEA" userId="004085827990ef31" providerId="LiveId" clId="{FFEC66E6-9AE7-0740-A4A2-2852AF5BE7B1}" dt="2020-08-30T20:24:47.994" v="6279" actId="27636"/>
          <ac:spMkLst>
            <pc:docMk/>
            <pc:sldMk cId="2303582905" sldId="336"/>
            <ac:spMk id="3" creationId="{95AFF90F-252F-A343-AD87-1ABAF5437169}"/>
          </ac:spMkLst>
        </pc:spChg>
      </pc:sldChg>
      <pc:sldChg chg="addSp delSp modSp add mod">
        <pc:chgData name="OH YOUNGJEA" userId="004085827990ef31" providerId="LiveId" clId="{FFEC66E6-9AE7-0740-A4A2-2852AF5BE7B1}" dt="2020-08-30T20:24:35.268" v="6273" actId="2710"/>
        <pc:sldMkLst>
          <pc:docMk/>
          <pc:sldMk cId="4191050803" sldId="337"/>
        </pc:sldMkLst>
        <pc:spChg chg="del">
          <ac:chgData name="OH YOUNGJEA" userId="004085827990ef31" providerId="LiveId" clId="{FFEC66E6-9AE7-0740-A4A2-2852AF5BE7B1}" dt="2020-08-30T20:15:54.392" v="5956" actId="478"/>
          <ac:spMkLst>
            <pc:docMk/>
            <pc:sldMk cId="4191050803" sldId="337"/>
            <ac:spMk id="2" creationId="{2E4E2E1E-6987-1B41-B645-3C53C81B54BF}"/>
          </ac:spMkLst>
        </pc:spChg>
        <pc:spChg chg="mod">
          <ac:chgData name="OH YOUNGJEA" userId="004085827990ef31" providerId="LiveId" clId="{FFEC66E6-9AE7-0740-A4A2-2852AF5BE7B1}" dt="2020-08-30T20:24:35.268" v="6273" actId="2710"/>
          <ac:spMkLst>
            <pc:docMk/>
            <pc:sldMk cId="4191050803" sldId="337"/>
            <ac:spMk id="3" creationId="{95AFF90F-252F-A343-AD87-1ABAF5437169}"/>
          </ac:spMkLst>
        </pc:spChg>
        <pc:spChg chg="add del mod">
          <ac:chgData name="OH YOUNGJEA" userId="004085827990ef31" providerId="LiveId" clId="{FFEC66E6-9AE7-0740-A4A2-2852AF5BE7B1}" dt="2020-08-30T20:15:56.407" v="5957" actId="478"/>
          <ac:spMkLst>
            <pc:docMk/>
            <pc:sldMk cId="4191050803" sldId="337"/>
            <ac:spMk id="5" creationId="{FBB224A7-F046-944B-8661-8F60ACDF8C29}"/>
          </ac:spMkLst>
        </pc:spChg>
        <pc:picChg chg="add del mod">
          <ac:chgData name="OH YOUNGJEA" userId="004085827990ef31" providerId="LiveId" clId="{FFEC66E6-9AE7-0740-A4A2-2852AF5BE7B1}" dt="2020-08-30T20:19:44.297" v="5987" actId="21"/>
          <ac:picMkLst>
            <pc:docMk/>
            <pc:sldMk cId="4191050803" sldId="337"/>
            <ac:picMk id="6" creationId="{9408DE54-0579-774A-892D-6B546D8F8219}"/>
          </ac:picMkLst>
        </pc:picChg>
      </pc:sldChg>
      <pc:sldChg chg="addSp delSp modSp add mod">
        <pc:chgData name="OH YOUNGJEA" userId="004085827990ef31" providerId="LiveId" clId="{FFEC66E6-9AE7-0740-A4A2-2852AF5BE7B1}" dt="2020-08-30T20:20:05.479" v="5994" actId="14100"/>
        <pc:sldMkLst>
          <pc:docMk/>
          <pc:sldMk cId="984069164" sldId="338"/>
        </pc:sldMkLst>
        <pc:spChg chg="del">
          <ac:chgData name="OH YOUNGJEA" userId="004085827990ef31" providerId="LiveId" clId="{FFEC66E6-9AE7-0740-A4A2-2852AF5BE7B1}" dt="2020-08-30T20:19:57.797" v="5991" actId="478"/>
          <ac:spMkLst>
            <pc:docMk/>
            <pc:sldMk cId="984069164" sldId="338"/>
            <ac:spMk id="2" creationId="{4665D277-C386-7747-8A36-50E6339D18BB}"/>
          </ac:spMkLst>
        </pc:spChg>
        <pc:spChg chg="del">
          <ac:chgData name="OH YOUNGJEA" userId="004085827990ef31" providerId="LiveId" clId="{FFEC66E6-9AE7-0740-A4A2-2852AF5BE7B1}" dt="2020-08-30T20:20:00.351" v="5992" actId="478"/>
          <ac:spMkLst>
            <pc:docMk/>
            <pc:sldMk cId="984069164" sldId="338"/>
            <ac:spMk id="3" creationId="{92136252-EEE4-3440-A901-AAE11C8E4BB4}"/>
          </ac:spMkLst>
        </pc:spChg>
        <pc:picChg chg="add mod">
          <ac:chgData name="OH YOUNGJEA" userId="004085827990ef31" providerId="LiveId" clId="{FFEC66E6-9AE7-0740-A4A2-2852AF5BE7B1}" dt="2020-08-30T20:20:05.479" v="5994" actId="14100"/>
          <ac:picMkLst>
            <pc:docMk/>
            <pc:sldMk cId="984069164" sldId="338"/>
            <ac:picMk id="4" creationId="{A6FE4D51-8654-814F-9EE1-F830C40495E2}"/>
          </ac:picMkLst>
        </pc:picChg>
      </pc:sldChg>
      <pc:sldChg chg="addSp delSp modSp add mod ord">
        <pc:chgData name="OH YOUNGJEA" userId="004085827990ef31" providerId="LiveId" clId="{FFEC66E6-9AE7-0740-A4A2-2852AF5BE7B1}" dt="2020-08-30T21:25:50.743" v="6439" actId="1076"/>
        <pc:sldMkLst>
          <pc:docMk/>
          <pc:sldMk cId="3091933741" sldId="339"/>
        </pc:sldMkLst>
        <pc:spChg chg="del">
          <ac:chgData name="OH YOUNGJEA" userId="004085827990ef31" providerId="LiveId" clId="{FFEC66E6-9AE7-0740-A4A2-2852AF5BE7B1}" dt="2020-08-30T20:26:39.007" v="6323" actId="478"/>
          <ac:spMkLst>
            <pc:docMk/>
            <pc:sldMk cId="3091933741" sldId="339"/>
            <ac:spMk id="2" creationId="{1FF7085E-A9E7-4249-BFEB-75F163B89143}"/>
          </ac:spMkLst>
        </pc:spChg>
        <pc:spChg chg="del">
          <ac:chgData name="OH YOUNGJEA" userId="004085827990ef31" providerId="LiveId" clId="{FFEC66E6-9AE7-0740-A4A2-2852AF5BE7B1}" dt="2020-08-30T20:26:40.426" v="6324" actId="478"/>
          <ac:spMkLst>
            <pc:docMk/>
            <pc:sldMk cId="3091933741" sldId="339"/>
            <ac:spMk id="3" creationId="{25956CC6-FDFF-4A44-940F-A3FFDA47ADF9}"/>
          </ac:spMkLst>
        </pc:spChg>
        <pc:spChg chg="del">
          <ac:chgData name="OH YOUNGJEA" userId="004085827990ef31" providerId="LiveId" clId="{FFEC66E6-9AE7-0740-A4A2-2852AF5BE7B1}" dt="2020-08-30T21:23:16.183" v="6357" actId="478"/>
          <ac:spMkLst>
            <pc:docMk/>
            <pc:sldMk cId="3091933741" sldId="339"/>
            <ac:spMk id="10" creationId="{6FC2233B-F9DE-4B08-82D1-183456E8D6F8}"/>
          </ac:spMkLst>
        </pc:spChg>
        <pc:spChg chg="add mod">
          <ac:chgData name="OH YOUNGJEA" userId="004085827990ef31" providerId="LiveId" clId="{FFEC66E6-9AE7-0740-A4A2-2852AF5BE7B1}" dt="2020-08-30T21:24:59.513" v="6430" actId="1038"/>
          <ac:spMkLst>
            <pc:docMk/>
            <pc:sldMk cId="3091933741" sldId="339"/>
            <ac:spMk id="11" creationId="{E2DDD47C-2737-FD40-A1CE-03AEFF9318BC}"/>
          </ac:spMkLst>
        </pc:spChg>
        <pc:spChg chg="del">
          <ac:chgData name="OH YOUNGJEA" userId="004085827990ef31" providerId="LiveId" clId="{FFEC66E6-9AE7-0740-A4A2-2852AF5BE7B1}" dt="2020-08-30T21:23:17.443" v="6358" actId="478"/>
          <ac:spMkLst>
            <pc:docMk/>
            <pc:sldMk cId="3091933741" sldId="339"/>
            <ac:spMk id="12" creationId="{95DF8727-7B3D-4D38-9EC4-3ACF6649CA69}"/>
          </ac:spMkLst>
        </pc:spChg>
        <pc:spChg chg="mod">
          <ac:chgData name="OH YOUNGJEA" userId="004085827990ef31" providerId="LiveId" clId="{FFEC66E6-9AE7-0740-A4A2-2852AF5BE7B1}" dt="2020-08-30T21:24:36.752" v="6369" actId="1076"/>
          <ac:spMkLst>
            <pc:docMk/>
            <pc:sldMk cId="3091933741" sldId="339"/>
            <ac:spMk id="14" creationId="{1118210E-3F08-4336-BA51-9ADF9C436C2C}"/>
          </ac:spMkLst>
        </pc:spChg>
        <pc:picChg chg="add del mod">
          <ac:chgData name="OH YOUNGJEA" userId="004085827990ef31" providerId="LiveId" clId="{FFEC66E6-9AE7-0740-A4A2-2852AF5BE7B1}" dt="2020-08-30T21:23:45.145" v="6363" actId="478"/>
          <ac:picMkLst>
            <pc:docMk/>
            <pc:sldMk cId="3091933741" sldId="339"/>
            <ac:picMk id="2" creationId="{010A41FB-B18F-DC47-9BA8-E9796C00BF00}"/>
          </ac:picMkLst>
        </pc:picChg>
        <pc:picChg chg="add mod">
          <ac:chgData name="OH YOUNGJEA" userId="004085827990ef31" providerId="LiveId" clId="{FFEC66E6-9AE7-0740-A4A2-2852AF5BE7B1}" dt="2020-08-30T21:24:41.246" v="6370" actId="1076"/>
          <ac:picMkLst>
            <pc:docMk/>
            <pc:sldMk cId="3091933741" sldId="339"/>
            <ac:picMk id="3" creationId="{1610F348-CD97-C945-9A38-C83B2959AB20}"/>
          </ac:picMkLst>
        </pc:picChg>
        <pc:picChg chg="add mod">
          <ac:chgData name="OH YOUNGJEA" userId="004085827990ef31" providerId="LiveId" clId="{FFEC66E6-9AE7-0740-A4A2-2852AF5BE7B1}" dt="2020-08-30T21:25:40.029" v="6438" actId="1076"/>
          <ac:picMkLst>
            <pc:docMk/>
            <pc:sldMk cId="3091933741" sldId="339"/>
            <ac:picMk id="4" creationId="{955B2D2F-6A31-BF41-8D1E-BCA638DCE121}"/>
          </ac:picMkLst>
        </pc:picChg>
        <pc:picChg chg="del mod">
          <ac:chgData name="OH YOUNGJEA" userId="004085827990ef31" providerId="LiveId" clId="{FFEC66E6-9AE7-0740-A4A2-2852AF5BE7B1}" dt="2020-08-30T21:23:13.312" v="6356" actId="478"/>
          <ac:picMkLst>
            <pc:docMk/>
            <pc:sldMk cId="3091933741" sldId="339"/>
            <ac:picMk id="5" creationId="{E0289398-6D77-4CB4-8E04-F8C34678E953}"/>
          </ac:picMkLst>
        </pc:picChg>
        <pc:picChg chg="del">
          <ac:chgData name="OH YOUNGJEA" userId="004085827990ef31" providerId="LiveId" clId="{FFEC66E6-9AE7-0740-A4A2-2852AF5BE7B1}" dt="2020-08-30T21:23:18.380" v="6359" actId="478"/>
          <ac:picMkLst>
            <pc:docMk/>
            <pc:sldMk cId="3091933741" sldId="339"/>
            <ac:picMk id="7" creationId="{2B89E1D7-5519-4448-83A9-38D24B1FF46A}"/>
          </ac:picMkLst>
        </pc:picChg>
        <pc:picChg chg="mod">
          <ac:chgData name="OH YOUNGJEA" userId="004085827990ef31" providerId="LiveId" clId="{FFEC66E6-9AE7-0740-A4A2-2852AF5BE7B1}" dt="2020-08-30T21:25:50.743" v="6439" actId="1076"/>
          <ac:picMkLst>
            <pc:docMk/>
            <pc:sldMk cId="3091933741" sldId="339"/>
            <ac:picMk id="9" creationId="{CF0F92C0-AAF6-4079-9DF0-8CAA3B35CA85}"/>
          </ac:picMkLst>
        </pc:picChg>
        <pc:picChg chg="add mod">
          <ac:chgData name="OH YOUNGJEA" userId="004085827990ef31" providerId="LiveId" clId="{FFEC66E6-9AE7-0740-A4A2-2852AF5BE7B1}" dt="2020-08-30T21:25:10.893" v="6433" actId="1076"/>
          <ac:picMkLst>
            <pc:docMk/>
            <pc:sldMk cId="3091933741" sldId="339"/>
            <ac:picMk id="13" creationId="{FD46D70C-37C5-EF48-AC96-0D6B9D96335E}"/>
          </ac:picMkLst>
        </pc:picChg>
      </pc:sldChg>
      <pc:sldChg chg="addSp delSp modSp del mod">
        <pc:chgData name="OH YOUNGJEA" userId="004085827990ef31" providerId="LiveId" clId="{FFEC66E6-9AE7-0740-A4A2-2852AF5BE7B1}" dt="2020-08-30T21:26:47.234" v="6440" actId="2696"/>
        <pc:sldMkLst>
          <pc:docMk/>
          <pc:sldMk cId="209319233" sldId="340"/>
        </pc:sldMkLst>
        <pc:spChg chg="add mod">
          <ac:chgData name="OH YOUNGJEA" userId="004085827990ef31" providerId="LiveId" clId="{FFEC66E6-9AE7-0740-A4A2-2852AF5BE7B1}" dt="2020-08-30T21:20:03.006" v="6329"/>
          <ac:spMkLst>
            <pc:docMk/>
            <pc:sldMk cId="209319233" sldId="340"/>
            <ac:spMk id="2" creationId="{34C1BC41-8818-414A-B637-F734A6AD5791}"/>
          </ac:spMkLst>
        </pc:spChg>
        <pc:spChg chg="del">
          <ac:chgData name="OH YOUNGJEA" userId="004085827990ef31" providerId="LiveId" clId="{FFEC66E6-9AE7-0740-A4A2-2852AF5BE7B1}" dt="2020-08-30T21:24:29.617" v="6368" actId="21"/>
          <ac:spMkLst>
            <pc:docMk/>
            <pc:sldMk cId="209319233" sldId="340"/>
            <ac:spMk id="9" creationId="{7CD1DA48-A094-4DD0-A4C1-87894C312785}"/>
          </ac:spMkLst>
        </pc:spChg>
        <pc:picChg chg="add del">
          <ac:chgData name="OH YOUNGJEA" userId="004085827990ef31" providerId="LiveId" clId="{FFEC66E6-9AE7-0740-A4A2-2852AF5BE7B1}" dt="2020-08-30T21:21:25.120" v="6336" actId="21"/>
          <ac:picMkLst>
            <pc:docMk/>
            <pc:sldMk cId="209319233" sldId="340"/>
            <ac:picMk id="3" creationId="{D4840789-E910-B848-9EA9-FD5754E49528}"/>
          </ac:picMkLst>
        </pc:picChg>
        <pc:picChg chg="del">
          <ac:chgData name="OH YOUNGJEA" userId="004085827990ef31" providerId="LiveId" clId="{FFEC66E6-9AE7-0740-A4A2-2852AF5BE7B1}" dt="2020-08-30T21:25:04.031" v="6431" actId="21"/>
          <ac:picMkLst>
            <pc:docMk/>
            <pc:sldMk cId="209319233" sldId="340"/>
            <ac:picMk id="7" creationId="{945EBD24-3BE6-48EB-AF63-633083DBE502}"/>
          </ac:picMkLst>
        </pc:picChg>
      </pc:sldChg>
      <pc:sldChg chg="addSp delSp modSp add mod">
        <pc:chgData name="OH YOUNGJEA" userId="004085827990ef31" providerId="LiveId" clId="{FFEC66E6-9AE7-0740-A4A2-2852AF5BE7B1}" dt="2020-08-30T21:22:52.455" v="6353" actId="1076"/>
        <pc:sldMkLst>
          <pc:docMk/>
          <pc:sldMk cId="2664232685" sldId="341"/>
        </pc:sldMkLst>
        <pc:spChg chg="mod">
          <ac:chgData name="OH YOUNGJEA" userId="004085827990ef31" providerId="LiveId" clId="{FFEC66E6-9AE7-0740-A4A2-2852AF5BE7B1}" dt="2020-08-30T21:22:46.474" v="6350" actId="1076"/>
          <ac:spMkLst>
            <pc:docMk/>
            <pc:sldMk cId="2664232685" sldId="341"/>
            <ac:spMk id="12" creationId="{95DF8727-7B3D-4D38-9EC4-3ACF6649CA69}"/>
          </ac:spMkLst>
        </pc:spChg>
        <pc:spChg chg="del">
          <ac:chgData name="OH YOUNGJEA" userId="004085827990ef31" providerId="LiveId" clId="{FFEC66E6-9AE7-0740-A4A2-2852AF5BE7B1}" dt="2020-08-30T21:21:14.022" v="6333" actId="478"/>
          <ac:spMkLst>
            <pc:docMk/>
            <pc:sldMk cId="2664232685" sldId="341"/>
            <ac:spMk id="14" creationId="{1118210E-3F08-4336-BA51-9ADF9C436C2C}"/>
          </ac:spMkLst>
        </pc:spChg>
        <pc:picChg chg="add mod">
          <ac:chgData name="OH YOUNGJEA" userId="004085827990ef31" providerId="LiveId" clId="{FFEC66E6-9AE7-0740-A4A2-2852AF5BE7B1}" dt="2020-08-30T21:22:23.678" v="6347" actId="1076"/>
          <ac:picMkLst>
            <pc:docMk/>
            <pc:sldMk cId="2664232685" sldId="341"/>
            <ac:picMk id="2" creationId="{44D59F01-4BA3-4342-B662-4CD85A8A4F5F}"/>
          </ac:picMkLst>
        </pc:picChg>
        <pc:picChg chg="add mod">
          <ac:chgData name="OH YOUNGJEA" userId="004085827990ef31" providerId="LiveId" clId="{FFEC66E6-9AE7-0740-A4A2-2852AF5BE7B1}" dt="2020-08-30T21:22:52.455" v="6353" actId="1076"/>
          <ac:picMkLst>
            <pc:docMk/>
            <pc:sldMk cId="2664232685" sldId="341"/>
            <ac:picMk id="3" creationId="{4F3EB15E-EEA4-4147-AD43-3A71447AF770}"/>
          </ac:picMkLst>
        </pc:picChg>
        <pc:picChg chg="mod">
          <ac:chgData name="OH YOUNGJEA" userId="004085827990ef31" providerId="LiveId" clId="{FFEC66E6-9AE7-0740-A4A2-2852AF5BE7B1}" dt="2020-08-30T21:21:50.042" v="6342" actId="1076"/>
          <ac:picMkLst>
            <pc:docMk/>
            <pc:sldMk cId="2664232685" sldId="341"/>
            <ac:picMk id="5" creationId="{E0289398-6D77-4CB4-8E04-F8C34678E953}"/>
          </ac:picMkLst>
        </pc:picChg>
        <pc:picChg chg="mod">
          <ac:chgData name="OH YOUNGJEA" userId="004085827990ef31" providerId="LiveId" clId="{FFEC66E6-9AE7-0740-A4A2-2852AF5BE7B1}" dt="2020-08-30T21:22:50.801" v="6352" actId="1076"/>
          <ac:picMkLst>
            <pc:docMk/>
            <pc:sldMk cId="2664232685" sldId="341"/>
            <ac:picMk id="7" creationId="{2B89E1D7-5519-4448-83A9-38D24B1FF46A}"/>
          </ac:picMkLst>
        </pc:picChg>
        <pc:picChg chg="add del mod">
          <ac:chgData name="OH YOUNGJEA" userId="004085827990ef31" providerId="LiveId" clId="{FFEC66E6-9AE7-0740-A4A2-2852AF5BE7B1}" dt="2020-08-30T21:22:19.325" v="6345" actId="478"/>
          <ac:picMkLst>
            <pc:docMk/>
            <pc:sldMk cId="2664232685" sldId="341"/>
            <ac:picMk id="8" creationId="{B1A3D80C-600B-C34C-842E-9730B1E5050A}"/>
          </ac:picMkLst>
        </pc:picChg>
        <pc:picChg chg="del">
          <ac:chgData name="OH YOUNGJEA" userId="004085827990ef31" providerId="LiveId" clId="{FFEC66E6-9AE7-0740-A4A2-2852AF5BE7B1}" dt="2020-08-30T21:21:12.524" v="6332" actId="478"/>
          <ac:picMkLst>
            <pc:docMk/>
            <pc:sldMk cId="2664232685" sldId="341"/>
            <ac:picMk id="9" creationId="{CF0F92C0-AAF6-4079-9DF0-8CAA3B35CA85}"/>
          </ac:picMkLst>
        </pc:picChg>
      </pc:sldChg>
      <pc:sldChg chg="modSp add mod">
        <pc:chgData name="OH YOUNGJEA" userId="004085827990ef31" providerId="LiveId" clId="{FFEC66E6-9AE7-0740-A4A2-2852AF5BE7B1}" dt="2020-08-31T01:50:43.397" v="6888" actId="20577"/>
        <pc:sldMkLst>
          <pc:docMk/>
          <pc:sldMk cId="1314608186" sldId="342"/>
        </pc:sldMkLst>
        <pc:spChg chg="mod">
          <ac:chgData name="OH YOUNGJEA" userId="004085827990ef31" providerId="LiveId" clId="{FFEC66E6-9AE7-0740-A4A2-2852AF5BE7B1}" dt="2020-08-31T01:44:01.050" v="6725" actId="20577"/>
          <ac:spMkLst>
            <pc:docMk/>
            <pc:sldMk cId="1314608186" sldId="342"/>
            <ac:spMk id="2" creationId="{C3DB32C0-8B5E-204E-B9A4-EEC6CB12C63A}"/>
          </ac:spMkLst>
        </pc:spChg>
        <pc:spChg chg="mod">
          <ac:chgData name="OH YOUNGJEA" userId="004085827990ef31" providerId="LiveId" clId="{FFEC66E6-9AE7-0740-A4A2-2852AF5BE7B1}" dt="2020-08-31T01:50:43.397" v="6888" actId="20577"/>
          <ac:spMkLst>
            <pc:docMk/>
            <pc:sldMk cId="1314608186" sldId="342"/>
            <ac:spMk id="3" creationId="{F7320C97-F58C-0C40-96EA-B2EF59061A19}"/>
          </ac:spMkLst>
        </pc:spChg>
      </pc:sldChg>
      <pc:sldChg chg="addSp modSp add mod">
        <pc:chgData name="OH YOUNGJEA" userId="004085827990ef31" providerId="LiveId" clId="{FFEC66E6-9AE7-0740-A4A2-2852AF5BE7B1}" dt="2020-08-31T01:55:32.786" v="7019" actId="20577"/>
        <pc:sldMkLst>
          <pc:docMk/>
          <pc:sldMk cId="4169430690" sldId="343"/>
        </pc:sldMkLst>
        <pc:spChg chg="mod">
          <ac:chgData name="OH YOUNGJEA" userId="004085827990ef31" providerId="LiveId" clId="{FFEC66E6-9AE7-0740-A4A2-2852AF5BE7B1}" dt="2020-08-31T01:55:32.786" v="7019" actId="20577"/>
          <ac:spMkLst>
            <pc:docMk/>
            <pc:sldMk cId="4169430690" sldId="343"/>
            <ac:spMk id="2" creationId="{C3DB32C0-8B5E-204E-B9A4-EEC6CB12C63A}"/>
          </ac:spMkLst>
        </pc:spChg>
        <pc:spChg chg="mod">
          <ac:chgData name="OH YOUNGJEA" userId="004085827990ef31" providerId="LiveId" clId="{FFEC66E6-9AE7-0740-A4A2-2852AF5BE7B1}" dt="2020-08-31T01:52:51.071" v="7013" actId="20577"/>
          <ac:spMkLst>
            <pc:docMk/>
            <pc:sldMk cId="4169430690" sldId="343"/>
            <ac:spMk id="3" creationId="{F7320C97-F58C-0C40-96EA-B2EF59061A19}"/>
          </ac:spMkLst>
        </pc:spChg>
        <pc:picChg chg="add mod">
          <ac:chgData name="OH YOUNGJEA" userId="004085827990ef31" providerId="LiveId" clId="{FFEC66E6-9AE7-0740-A4A2-2852AF5BE7B1}" dt="2020-08-31T01:54:59.647" v="7017" actId="1076"/>
          <ac:picMkLst>
            <pc:docMk/>
            <pc:sldMk cId="4169430690" sldId="343"/>
            <ac:picMk id="4" creationId="{0D312E69-692E-DA44-AF91-5606DCD7A81C}"/>
          </ac:picMkLst>
        </pc:picChg>
      </pc:sldChg>
      <pc:sldChg chg="modSp add mod">
        <pc:chgData name="OH YOUNGJEA" userId="004085827990ef31" providerId="LiveId" clId="{FFEC66E6-9AE7-0740-A4A2-2852AF5BE7B1}" dt="2020-08-31T01:55:58.280" v="7060" actId="20577"/>
        <pc:sldMkLst>
          <pc:docMk/>
          <pc:sldMk cId="3821635822" sldId="344"/>
        </pc:sldMkLst>
        <pc:spChg chg="mod">
          <ac:chgData name="OH YOUNGJEA" userId="004085827990ef31" providerId="LiveId" clId="{FFEC66E6-9AE7-0740-A4A2-2852AF5BE7B1}" dt="2020-08-31T01:55:58.280" v="7060" actId="20577"/>
          <ac:spMkLst>
            <pc:docMk/>
            <pc:sldMk cId="3821635822" sldId="344"/>
            <ac:spMk id="2" creationId="{C3DB32C0-8B5E-204E-B9A4-EEC6CB12C63A}"/>
          </ac:spMkLst>
        </pc:spChg>
      </pc:sldChg>
      <pc:sldChg chg="modSp add mod">
        <pc:chgData name="OH YOUNGJEA" userId="004085827990ef31" providerId="LiveId" clId="{FFEC66E6-9AE7-0740-A4A2-2852AF5BE7B1}" dt="2020-08-31T01:34:31.335" v="6697" actId="20577"/>
        <pc:sldMkLst>
          <pc:docMk/>
          <pc:sldMk cId="3709509010" sldId="345"/>
        </pc:sldMkLst>
        <pc:spChg chg="mod">
          <ac:chgData name="OH YOUNGJEA" userId="004085827990ef31" providerId="LiveId" clId="{FFEC66E6-9AE7-0740-A4A2-2852AF5BE7B1}" dt="2020-08-31T01:34:31.335" v="6697" actId="20577"/>
          <ac:spMkLst>
            <pc:docMk/>
            <pc:sldMk cId="3709509010" sldId="345"/>
            <ac:spMk id="2" creationId="{5C5409F2-EF8B-4EE9-AEED-7A090EE4C0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4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3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9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2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9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5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5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7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63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9E73-20F3-4941-B96E-40F6145AEC7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D4868-E696-4871-8867-C2DB819BD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0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.post.naver.com/viewer/postView.nhn?volumeNo=16676176&amp;memberNo=33796646&amp;vType=VERTIC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5979" y="2756944"/>
            <a:ext cx="9160042" cy="1344111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Database </a:t>
            </a:r>
            <a:br>
              <a:rPr lang="en-US" altLang="ko-KR" sz="5400" dirty="0"/>
            </a:br>
            <a:r>
              <a:rPr lang="en-US" altLang="ko-KR" sz="5400" dirty="0"/>
              <a:t>and </a:t>
            </a:r>
            <a:br>
              <a:rPr lang="en-US" altLang="ko-KR" sz="5400" dirty="0"/>
            </a:br>
            <a:r>
              <a:rPr lang="en-US" altLang="ko-KR" sz="5400" dirty="0"/>
              <a:t>SQL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1762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C0B-F2B6-46F2-B7BC-C3AFC0D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SQL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3033F-8023-4E5F-A7A1-EBCB8F6C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사전적 정의</a:t>
            </a:r>
            <a:r>
              <a:rPr lang="en-US" altLang="ko-KR" dirty="0"/>
              <a:t>: Structured Query Language (</a:t>
            </a:r>
            <a:r>
              <a:rPr lang="ko-KR" altLang="en-US" dirty="0"/>
              <a:t>구조화 </a:t>
            </a:r>
            <a:r>
              <a:rPr lang="ko-KR" altLang="en-US" dirty="0" err="1"/>
              <a:t>질의어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ko-KR" dirty="0">
                <a:solidFill>
                  <a:srgbClr val="000000"/>
                </a:solidFill>
              </a:rPr>
              <a:t>관계형 데이터베이스 관리 시스템(RDBMS)의 데이터를 관리하기 위해 설계된 특수 목적의 프로그래밍 언어.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800" dirty="0"/>
              <a:t>Relational Database(</a:t>
            </a:r>
            <a:r>
              <a:rPr lang="ko-KR" altLang="en-US" sz="2800" dirty="0"/>
              <a:t>관계형 데이터 베이스</a:t>
            </a:r>
            <a:r>
              <a:rPr lang="en-US" altLang="ko-KR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Entity </a:t>
            </a:r>
            <a:r>
              <a:rPr lang="ko-KR" altLang="en-US" dirty="0"/>
              <a:t>나 관계가 행과 열로 구성된 표 형식 데이타베이스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5" name="Picture 9" descr="https://img1.daumcdn.net/thumb/R720x0/?fname=https://t1.daumcdn.net/liveboard/taling/f4b54b9353da4cd3b0aac95f993eddd1.png">
            <a:hlinkClick r:id="rId2"/>
            <a:extLst>
              <a:ext uri="{FF2B5EF4-FFF2-40B4-BE49-F238E27FC236}">
                <a16:creationId xmlns:a16="http://schemas.microsoft.com/office/drawing/2014/main" id="{D6ED1993-69FA-4F76-83AD-DE9846B7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4" y="3479203"/>
            <a:ext cx="4688656" cy="136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0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A0EBF-35A7-4258-A06D-8DEC16F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SQL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78D68-225C-436E-907B-AD1FA6D2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effectLst/>
              </a:rPr>
              <a:t>데이터 정의 언어</a:t>
            </a:r>
            <a:r>
              <a:rPr lang="en-US" altLang="ko-KR" sz="2800" dirty="0">
                <a:effectLst/>
              </a:rPr>
              <a:t>(</a:t>
            </a:r>
            <a:r>
              <a:rPr lang="ko-KR" altLang="ko-KR" sz="2800" dirty="0">
                <a:effectLst/>
              </a:rPr>
              <a:t>DDL : Data </a:t>
            </a:r>
            <a:r>
              <a:rPr lang="en-US" altLang="ko-KR" sz="2800" dirty="0">
                <a:effectLst/>
              </a:rPr>
              <a:t>Definition Language</a:t>
            </a:r>
            <a:r>
              <a:rPr lang="ko-KR" altLang="ko-KR" sz="2800" dirty="0">
                <a:effectLst/>
              </a:rPr>
              <a:t>)</a:t>
            </a:r>
            <a:br>
              <a:rPr lang="en-US" altLang="ko-KR" sz="2800" dirty="0">
                <a:effectLst/>
              </a:rPr>
            </a:br>
            <a:endParaRPr lang="en-US" altLang="ko-KR" sz="2800" dirty="0">
              <a:effectLst/>
            </a:endParaRPr>
          </a:p>
          <a:p>
            <a:pPr lvl="1"/>
            <a:r>
              <a:rPr lang="en-US" altLang="ko-KR" dirty="0"/>
              <a:t>Table</a:t>
            </a:r>
            <a:r>
              <a:rPr lang="ko-KR" altLang="en-US" dirty="0"/>
              <a:t>를 정의하거나 변경 또는 삭제할 때 사용하는 언어로서</a:t>
            </a:r>
            <a:r>
              <a:rPr lang="en-US" altLang="ko-KR" dirty="0"/>
              <a:t>, </a:t>
            </a:r>
            <a:r>
              <a:rPr lang="ko-KR" altLang="en-US" dirty="0"/>
              <a:t>데이터베이스 관리자나 데이터베이스 설계자가 사용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sz="2400" dirty="0"/>
              <a:t>CREATE</a:t>
            </a:r>
          </a:p>
          <a:p>
            <a:pPr lvl="1"/>
            <a:endParaRPr lang="en-US" altLang="ko-KR" dirty="0">
              <a:effectLst/>
            </a:endParaRPr>
          </a:p>
          <a:p>
            <a:r>
              <a:rPr lang="ko-KR" altLang="en-US" sz="2800" dirty="0"/>
              <a:t>데이터 조작 언어</a:t>
            </a:r>
            <a:r>
              <a:rPr lang="en-US" altLang="ko-KR" sz="2800" dirty="0"/>
              <a:t>(</a:t>
            </a:r>
            <a:r>
              <a:rPr lang="ko-KR" altLang="ko-KR" sz="2800" dirty="0"/>
              <a:t>DML : Data </a:t>
            </a:r>
            <a:r>
              <a:rPr lang="en-US" altLang="ko-KR" sz="2800" dirty="0"/>
              <a:t>M</a:t>
            </a:r>
            <a:r>
              <a:rPr lang="en-US" altLang="ko-KR" dirty="0"/>
              <a:t>anipulation Language)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데이터베이스 사용자가 응용 프로그램이나 </a:t>
            </a:r>
            <a:r>
              <a:rPr lang="ko-KR" altLang="en-US" dirty="0" err="1"/>
              <a:t>질의어를</a:t>
            </a:r>
            <a:r>
              <a:rPr lang="ko-KR" altLang="en-US" dirty="0"/>
              <a:t> 통하여 저장된 데이터를 실질적으로 처리하는데 사용하는 언어</a:t>
            </a:r>
            <a:br>
              <a:rPr lang="en-US" altLang="ko-KR" dirty="0"/>
            </a:br>
            <a:r>
              <a:rPr lang="en-US" altLang="ko-KR" dirty="0"/>
              <a:t>ex) SELECT, DELETE, UPDATE, INSERT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7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6F7C2-16D4-9349-9AC6-DE98D3F3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주요 </a:t>
            </a:r>
            <a:r>
              <a:rPr lang="en-US" altLang="ko-KR" dirty="0"/>
              <a:t>DDL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DAB2843-2185-9C40-A922-6191B241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005" y="1388534"/>
            <a:ext cx="5891074" cy="5241123"/>
          </a:xfrm>
        </p:spPr>
        <p:txBody>
          <a:bodyPr>
            <a:normAutofit/>
          </a:bodyPr>
          <a:lstStyle/>
          <a:p>
            <a:r>
              <a:rPr lang="en-US" altLang="ko-KR" dirty="0"/>
              <a:t>show databases;</a:t>
            </a:r>
          </a:p>
          <a:p>
            <a:r>
              <a:rPr lang="en-US" altLang="ko-KR" dirty="0"/>
              <a:t>create database xxx;</a:t>
            </a:r>
          </a:p>
          <a:p>
            <a:r>
              <a:rPr lang="en-US" altLang="ko-KR" dirty="0"/>
              <a:t>use xxx;</a:t>
            </a:r>
          </a:p>
          <a:p>
            <a:r>
              <a:rPr lang="en-US" altLang="ko-KR" dirty="0"/>
              <a:t>drop database xxx;</a:t>
            </a:r>
          </a:p>
          <a:p>
            <a:r>
              <a:rPr lang="en-US" altLang="ko-KR" dirty="0"/>
              <a:t>create table </a:t>
            </a:r>
            <a:r>
              <a:rPr lang="en-US" altLang="ko-KR" dirty="0" err="1"/>
              <a:t>xxxxx</a:t>
            </a:r>
            <a:r>
              <a:rPr lang="en-US" altLang="ko-KR" dirty="0"/>
              <a:t> (…………);</a:t>
            </a:r>
          </a:p>
          <a:p>
            <a:r>
              <a:rPr lang="en-US" altLang="ko-KR" dirty="0"/>
              <a:t>describe </a:t>
            </a:r>
            <a:r>
              <a:rPr lang="en-US" altLang="ko-KR" dirty="0" err="1"/>
              <a:t>xxxxx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alter table </a:t>
            </a:r>
            <a:r>
              <a:rPr lang="en-US" altLang="ko-KR" dirty="0" err="1"/>
              <a:t>xxxxx</a:t>
            </a:r>
            <a:r>
              <a:rPr lang="en-US" altLang="ko-KR" dirty="0"/>
              <a:t> ….;</a:t>
            </a:r>
          </a:p>
          <a:p>
            <a:r>
              <a:rPr lang="en-US" altLang="ko-KR" dirty="0"/>
              <a:t>rename table …..;</a:t>
            </a:r>
          </a:p>
          <a:p>
            <a:r>
              <a:rPr lang="en-US" altLang="ko-KR" dirty="0"/>
              <a:t>select, delete, update, insert</a:t>
            </a:r>
          </a:p>
          <a:p>
            <a:r>
              <a:rPr lang="en-US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99544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21771-D77A-6A49-BE62-76A7A9CD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CREATE TABLE statement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2684670-27EC-534E-8D17-8B05132A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856" y="1690688"/>
            <a:ext cx="6317105" cy="371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9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9B2BE-1FA9-554F-A50F-6F67B3A6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MySQL Data Type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1FBE9-4A09-BB4E-9785-E2D0CC6D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문자형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0AB50-43FD-D241-8DB3-6D5BD604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78" y="2495550"/>
            <a:ext cx="8026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58"/>
            <a:ext cx="10515600" cy="4351338"/>
          </a:xfrm>
        </p:spPr>
        <p:txBody>
          <a:bodyPr/>
          <a:lstStyle/>
          <a:p>
            <a:r>
              <a:rPr kumimoji="1" lang="ko-KR" altLang="en-US" dirty="0" err="1"/>
              <a:t>숫자형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BE4663-DF94-ED40-B613-1AE64CDD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88" y="1121129"/>
            <a:ext cx="8026824" cy="56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58"/>
            <a:ext cx="10515600" cy="4351338"/>
          </a:xfrm>
        </p:spPr>
        <p:txBody>
          <a:bodyPr/>
          <a:lstStyle/>
          <a:p>
            <a:r>
              <a:rPr kumimoji="1" lang="ko-KR" altLang="en-US" dirty="0" err="1"/>
              <a:t>날짜형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AB3DA-22E7-0643-BCD4-FE45EAA4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4" y="1435188"/>
            <a:ext cx="8026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558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이진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59366-143F-3843-B7A1-D2E70C41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206500"/>
            <a:ext cx="802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r>
              <a:rPr kumimoji="1" lang="en-US" altLang="ko-Kore-KR" dirty="0"/>
              <a:t>SELECT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508"/>
            <a:ext cx="10800644" cy="4351338"/>
          </a:xfrm>
        </p:spPr>
        <p:txBody>
          <a:bodyPr/>
          <a:lstStyle/>
          <a:p>
            <a:r>
              <a:rPr kumimoji="1" lang="en-US" altLang="ko-Kore-KR" sz="2400" dirty="0"/>
              <a:t>SELECT * FROM </a:t>
            </a:r>
            <a:r>
              <a:rPr kumimoji="1" lang="en-US" altLang="ko-Kore-KR" sz="2400" dirty="0" err="1"/>
              <a:t>table_name</a:t>
            </a:r>
            <a:endParaRPr kumimoji="1" lang="en-US" altLang="ko-Kore-KR" sz="2400" dirty="0"/>
          </a:p>
          <a:p>
            <a:endParaRPr kumimoji="1" lang="en-US" altLang="ko-Kore-KR" dirty="0"/>
          </a:p>
          <a:p>
            <a:r>
              <a:rPr kumimoji="1" lang="en-US" altLang="ko-Kore-KR" sz="2400" dirty="0"/>
              <a:t>SELECT column1, column2 FROM </a:t>
            </a:r>
            <a:r>
              <a:rPr kumimoji="1" lang="en-US" altLang="ko-Kore-KR" sz="2400" dirty="0" err="1"/>
              <a:t>table_name</a:t>
            </a:r>
            <a:r>
              <a:rPr kumimoji="1" lang="en-US" altLang="ko-Kore-KR" sz="2400" dirty="0"/>
              <a:t> WHERE predicate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pPr marL="457200" lvl="1" indent="0">
              <a:buNone/>
            </a:pPr>
            <a:r>
              <a:rPr kumimoji="1" lang="en-US" altLang="ko-Kore-KR" sz="2000" dirty="0"/>
              <a:t>SELECT </a:t>
            </a:r>
            <a:r>
              <a:rPr kumimoji="1" lang="en-US" altLang="ko-Kore-KR" sz="2000" dirty="0" err="1"/>
              <a:t>book_id</a:t>
            </a:r>
            <a:r>
              <a:rPr kumimoji="1" lang="en-US" altLang="ko-Kore-KR" sz="2000" dirty="0"/>
              <a:t>, price FROM </a:t>
            </a:r>
            <a:r>
              <a:rPr kumimoji="1" lang="en-US" altLang="ko-Kore-KR" sz="2000" dirty="0" err="1"/>
              <a:t>book_tabl</a:t>
            </a:r>
            <a:r>
              <a:rPr kumimoji="1" lang="en-US" altLang="ko-Kore-KR" sz="2000" dirty="0"/>
              <a:t> WHERE </a:t>
            </a:r>
            <a:r>
              <a:rPr kumimoji="1" lang="en-US" altLang="ko-Kore-KR" sz="2000" dirty="0" err="1"/>
              <a:t>book_id</a:t>
            </a:r>
            <a:r>
              <a:rPr kumimoji="1" lang="en-US" altLang="ko-Kore-KR" sz="2000" dirty="0"/>
              <a:t> = ‘B1’</a:t>
            </a:r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FE806-C130-D64C-9164-8926F340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56" y="3824600"/>
            <a:ext cx="3483578" cy="24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560D3-73B3-6948-A5F2-E68B4622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645" y="798336"/>
            <a:ext cx="10902244" cy="574922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OR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‘xx’</a:t>
            </a:r>
            <a:r>
              <a:rPr lang="ko-KR" altLang="en-US" sz="2000" dirty="0"/>
              <a:t> </a:t>
            </a:r>
            <a:r>
              <a:rPr lang="en-US" altLang="ko-KR" sz="2000" dirty="0"/>
              <a:t>OR column1 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4572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IN (‘xx’,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’)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sz="2400" dirty="0"/>
              <a:t>AND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= ‘xx’ AND column1 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sz="2400" dirty="0"/>
              <a:t>정렬하여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</a:t>
            </a:r>
          </a:p>
          <a:p>
            <a:pPr marL="457200" lvl="1" indent="0">
              <a:buNone/>
            </a:pPr>
            <a:r>
              <a:rPr lang="en-US" altLang="ko-KR" sz="2000" dirty="0"/>
              <a:t>SELECT column1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 DESC</a:t>
            </a:r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58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07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A31A-8180-A14E-AEAC-91763D81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r>
              <a:rPr kumimoji="1" lang="en-US" altLang="ko-Kore-KR" dirty="0"/>
              <a:t>COUNT( ), DISTINCT, LIMIT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D9218-B46E-424A-94F4-E1D21C6A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178"/>
            <a:ext cx="10515600" cy="4844697"/>
          </a:xfrm>
        </p:spPr>
        <p:txBody>
          <a:bodyPr>
            <a:normAutofit/>
          </a:bodyPr>
          <a:lstStyle/>
          <a:p>
            <a:r>
              <a:rPr lang="en" altLang="ko-Kore-KR" sz="2400" dirty="0"/>
              <a:t>COUNT() - built in database function. query </a:t>
            </a:r>
            <a:r>
              <a:rPr lang="ko-KR" altLang="en-US" sz="2400" dirty="0"/>
              <a:t>조건에 맞는 </a:t>
            </a:r>
            <a:r>
              <a:rPr lang="en-US" altLang="ko-KR" sz="2400" dirty="0"/>
              <a:t>row </a:t>
            </a:r>
            <a:r>
              <a:rPr lang="ko-KR" altLang="en-US" sz="2400" dirty="0"/>
              <a:t>의 개수</a:t>
            </a:r>
            <a:endParaRPr kumimoji="1" lang="en" altLang="ko-Kore-KR" sz="2400" dirty="0"/>
          </a:p>
          <a:p>
            <a:endParaRPr kumimoji="1" lang="en" altLang="ko-Kore-KR" sz="2400" dirty="0"/>
          </a:p>
          <a:p>
            <a:pPr lvl="1"/>
            <a:r>
              <a:rPr kumimoji="1" lang="en" altLang="ko-Kore-KR" sz="2000" dirty="0"/>
              <a:t>select COUNT(COUNTRY) from MEDALS where COUNTRY='CANADA’</a:t>
            </a:r>
          </a:p>
          <a:p>
            <a:endParaRPr kumimoji="1" lang="en" altLang="ko-Kore-KR" sz="2400" dirty="0"/>
          </a:p>
          <a:p>
            <a:r>
              <a:rPr lang="en" altLang="ko-Kore-KR" sz="2400" dirty="0"/>
              <a:t>DISTINCT </a:t>
            </a:r>
            <a:r>
              <a:rPr lang="en-US" altLang="ko-KR" sz="2400" dirty="0"/>
              <a:t>–</a:t>
            </a:r>
            <a:r>
              <a:rPr lang="ko-KR" altLang="en-US" sz="2400" dirty="0"/>
              <a:t> 결과에서 중복 제거</a:t>
            </a:r>
            <a:endParaRPr lang="en-US" altLang="ko-KR" sz="2400" dirty="0"/>
          </a:p>
          <a:p>
            <a:endParaRPr kumimoji="1" lang="en" altLang="ko-Kore-KR" sz="2400" dirty="0"/>
          </a:p>
          <a:p>
            <a:pPr lvl="1"/>
            <a:r>
              <a:rPr kumimoji="1" lang="en" altLang="ko-Kore-KR" sz="2000" dirty="0"/>
              <a:t>select DISTINCT </a:t>
            </a:r>
            <a:r>
              <a:rPr kumimoji="1" lang="en" altLang="ko-Kore-KR" sz="2000" dirty="0" err="1"/>
              <a:t>columnname</a:t>
            </a:r>
            <a:r>
              <a:rPr kumimoji="1" lang="en" altLang="ko-Kore-KR" sz="2000" dirty="0"/>
              <a:t> from </a:t>
            </a:r>
            <a:r>
              <a:rPr kumimoji="1" lang="en" altLang="ko-Kore-KR" sz="2000" dirty="0" err="1"/>
              <a:t>tablename</a:t>
            </a:r>
            <a:endParaRPr kumimoji="1" lang="en" altLang="ko-Kore-KR" sz="2000" dirty="0"/>
          </a:p>
          <a:p>
            <a:pPr lvl="1"/>
            <a:endParaRPr kumimoji="1" lang="en" altLang="ko-Kore-KR" dirty="0"/>
          </a:p>
          <a:p>
            <a:r>
              <a:rPr lang="en" altLang="ko-Kore-KR" sz="2400" dirty="0"/>
              <a:t>LIMIT </a:t>
            </a:r>
            <a:r>
              <a:rPr lang="en-US" altLang="ko-KR" sz="2400" dirty="0"/>
              <a:t>–</a:t>
            </a:r>
            <a:r>
              <a:rPr lang="ko-KR" altLang="en-US" sz="2400" dirty="0"/>
              <a:t> 조회하는 </a:t>
            </a:r>
            <a:r>
              <a:rPr lang="en-US" altLang="ko-KR" sz="2400" dirty="0"/>
              <a:t>row </a:t>
            </a:r>
            <a:r>
              <a:rPr lang="ko-KR" altLang="en-US" sz="2400" dirty="0"/>
              <a:t>의 개수 제한</a:t>
            </a:r>
            <a:endParaRPr lang="en-US" altLang="ko-KR" sz="2400" dirty="0"/>
          </a:p>
          <a:p>
            <a:endParaRPr lang="en-US" altLang="ko-KR" dirty="0"/>
          </a:p>
          <a:p>
            <a:pPr lvl="1"/>
            <a:r>
              <a:rPr kumimoji="1" lang="en" altLang="ko-Kore-KR" sz="2000" dirty="0"/>
              <a:t>select * from </a:t>
            </a:r>
            <a:r>
              <a:rPr kumimoji="1" lang="en" altLang="ko-Kore-KR" sz="2000" dirty="0" err="1"/>
              <a:t>tablename</a:t>
            </a:r>
            <a:r>
              <a:rPr kumimoji="1" lang="en" altLang="ko-Kore-KR" sz="2000" dirty="0"/>
              <a:t> LIMIT 10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84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r>
              <a:rPr kumimoji="1" lang="en-US" altLang="ko-Kore-KR" dirty="0"/>
              <a:t>INSERT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UPDATE / DELETE</a:t>
            </a:r>
            <a:r>
              <a:rPr kumimoji="1" lang="en-US" altLang="ko-Kore-KR" dirty="0"/>
              <a:t>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508"/>
            <a:ext cx="10800644" cy="4351338"/>
          </a:xfrm>
        </p:spPr>
        <p:txBody>
          <a:bodyPr/>
          <a:lstStyle/>
          <a:p>
            <a:r>
              <a:rPr kumimoji="1" lang="en-US" altLang="ko-Kore-KR" sz="2400" dirty="0"/>
              <a:t>INSERT INTO </a:t>
            </a:r>
            <a:r>
              <a:rPr kumimoji="1" lang="en-US" altLang="ko-Kore-KR" sz="2400" dirty="0" err="1"/>
              <a:t>table_name</a:t>
            </a:r>
            <a:r>
              <a:rPr kumimoji="1" lang="en-US" altLang="ko-Kore-KR" sz="2400" dirty="0"/>
              <a:t> ([columns]) VALUES([value])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pPr marL="457200" lvl="1" indent="0">
              <a:buNone/>
            </a:pPr>
            <a:r>
              <a:rPr kumimoji="1" lang="en-US" altLang="ko-Kore-KR" sz="2000" dirty="0"/>
              <a:t>INSERT INTO author (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, name) VALUES (‘a1’, ‘</a:t>
            </a:r>
            <a:r>
              <a:rPr kumimoji="1" lang="ko-KR" altLang="en-US" sz="2000" dirty="0"/>
              <a:t>김훈</a:t>
            </a:r>
            <a:r>
              <a:rPr kumimoji="1" lang="en-US" altLang="ko-KR" sz="2000" dirty="0"/>
              <a:t>’)</a:t>
            </a:r>
            <a:endParaRPr kumimoji="1" lang="en-US" altLang="ko-Kore-KR" sz="2000" dirty="0"/>
          </a:p>
          <a:p>
            <a:endParaRPr kumimoji="1" lang="en-US" altLang="ko-Kore-KR" dirty="0"/>
          </a:p>
          <a:p>
            <a:r>
              <a:rPr kumimoji="1" lang="en-US" altLang="ko-Kore-KR" sz="2400" dirty="0"/>
              <a:t>UPDATE </a:t>
            </a:r>
            <a:r>
              <a:rPr kumimoji="1" lang="en-US" altLang="ko-Kore-KR" sz="2400" dirty="0" err="1"/>
              <a:t>table_name</a:t>
            </a:r>
            <a:r>
              <a:rPr kumimoji="1" lang="en-US" altLang="ko-Kore-KR" sz="2400" dirty="0"/>
              <a:t> SET column1 = value WHERE predicate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pPr marL="457200" lvl="1" indent="0">
              <a:buNone/>
            </a:pPr>
            <a:r>
              <a:rPr kumimoji="1" lang="en-US" altLang="ko-Kore-KR" sz="2000" dirty="0"/>
              <a:t>UPDATE author name = ‘</a:t>
            </a:r>
            <a:r>
              <a:rPr kumimoji="1" lang="ko-KR" altLang="en-US" sz="2000" dirty="0" err="1"/>
              <a:t>박경리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WHERE </a:t>
            </a:r>
            <a:r>
              <a:rPr kumimoji="1" lang="en-US" altLang="ko-KR" sz="2000" dirty="0" err="1"/>
              <a:t>author_id</a:t>
            </a:r>
            <a:r>
              <a:rPr kumimoji="1" lang="en-US" altLang="ko-KR" sz="2000" dirty="0"/>
              <a:t> = ‘a1’</a:t>
            </a:r>
          </a:p>
          <a:p>
            <a:pPr marL="457200" lvl="1" indent="0">
              <a:buNone/>
            </a:pPr>
            <a:endParaRPr kumimoji="1" lang="en-US" altLang="ko-Kore-KR" dirty="0"/>
          </a:p>
          <a:p>
            <a:r>
              <a:rPr kumimoji="1" lang="en-US" altLang="ko-Kore-KR" sz="2400" dirty="0"/>
              <a:t>DELETE table WHERE predicate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pPr marL="457200" lvl="1" indent="0">
              <a:buNone/>
            </a:pPr>
            <a:r>
              <a:rPr kumimoji="1" lang="en-US" altLang="ko-Kore-KR" sz="2000" dirty="0"/>
              <a:t>DELETE author WHERE 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 = ‘a1’</a:t>
            </a:r>
          </a:p>
        </p:txBody>
      </p:sp>
    </p:spTree>
    <p:extLst>
      <p:ext uri="{BB962C8B-B14F-4D97-AF65-F5344CB8AC3E}">
        <p14:creationId xmlns:p14="http://schemas.microsoft.com/office/powerpoint/2010/main" val="132596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Advanced SELECT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078"/>
            <a:ext cx="10515600" cy="475579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dirty="0"/>
              <a:t>String Pattern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-US" altLang="ko-Kore-KR" dirty="0"/>
              <a:t>SELECT name FROM author WHERE name like ‘R%’</a:t>
            </a:r>
            <a:br>
              <a:rPr kumimoji="1" lang="en-US" altLang="ko-Kore-KR" dirty="0"/>
            </a:br>
            <a:r>
              <a:rPr kumimoji="1" lang="en-US" altLang="ko-Kore-KR" dirty="0">
                <a:sym typeface="Wingdings" pitchFamily="2" charset="2"/>
              </a:rPr>
              <a:t> R </a:t>
            </a:r>
            <a:r>
              <a:rPr kumimoji="1" lang="ko-KR" altLang="en-US" dirty="0">
                <a:sym typeface="Wingdings" pitchFamily="2" charset="2"/>
              </a:rPr>
              <a:t>로 시작하는 모든 </a:t>
            </a:r>
            <a:r>
              <a:rPr kumimoji="1" lang="en-US" altLang="ko-KR" dirty="0">
                <a:sym typeface="Wingdings" pitchFamily="2" charset="2"/>
              </a:rPr>
              <a:t>name query</a:t>
            </a:r>
          </a:p>
          <a:p>
            <a:pPr lvl="1">
              <a:lnSpc>
                <a:spcPct val="120000"/>
              </a:lnSpc>
            </a:pPr>
            <a:endParaRPr kumimoji="1" lang="en-US" altLang="ko-Kore-KR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ore-KR" dirty="0">
                <a:sym typeface="Wingdings" pitchFamily="2" charset="2"/>
              </a:rPr>
              <a:t>Range </a:t>
            </a:r>
            <a:r>
              <a:rPr kumimoji="1" lang="ko-KR" altLang="en-US" dirty="0">
                <a:sym typeface="Wingdings" pitchFamily="2" charset="2"/>
              </a:rPr>
              <a:t>지정</a:t>
            </a:r>
            <a:endParaRPr kumimoji="1" lang="en-US" altLang="ko-KR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dirty="0">
                <a:sym typeface="Wingdings" pitchFamily="2" charset="2"/>
              </a:rPr>
              <a:t>SELECT title, page FROM book where page &gt;= 10 and page &lt;= 50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>
                <a:sym typeface="Wingdings" pitchFamily="2" charset="2"/>
              </a:rPr>
              <a:t>SELECT title, page FROM book where page between 10 and 50</a:t>
            </a:r>
          </a:p>
          <a:p>
            <a:pPr lvl="1">
              <a:lnSpc>
                <a:spcPct val="12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dirty="0"/>
              <a:t>Group By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SELECT column1, count(column1) AS count FROM </a:t>
            </a:r>
            <a:r>
              <a:rPr lang="en-US" altLang="ko-KR" dirty="0" err="1"/>
              <a:t>table_name</a:t>
            </a:r>
            <a:r>
              <a:rPr lang="en-US" altLang="ko-KR" dirty="0"/>
              <a:t> GROUP BY column1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SELECT column1, count(column1) FROM </a:t>
            </a:r>
            <a:r>
              <a:rPr lang="en-US" altLang="ko-KR" dirty="0" err="1"/>
              <a:t>table_name</a:t>
            </a:r>
            <a:r>
              <a:rPr lang="en-US" altLang="ko-KR" dirty="0"/>
              <a:t> GROUP BY column1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HAVING (condition)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394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Practice1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sz="3600" dirty="0"/>
              <a:t>Database </a:t>
            </a:r>
            <a:r>
              <a:rPr kumimoji="1" lang="ko-KR" altLang="en-US" sz="3600" dirty="0"/>
              <a:t>생성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Data Uploading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MySQL Workbench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Table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5 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Table (EMPLOYEES, JOB_HISTORY, JOBS, DEPARTMENTS, LOCATIONS)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Practice1_Script_Create_Tables.sql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CSV Data Upload to Tables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545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AC1202-2DB9-4AC9-92F7-DD855FE0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5" y="533979"/>
            <a:ext cx="9680330" cy="6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7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878F5-B5DC-4DAF-A7A5-841A728F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71E-132E-4DCC-A68F-60B1554E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https://dev.mysql.com/downloads/mysql/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C21D4-5108-43BF-8625-A95AB45B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2" y="2565073"/>
            <a:ext cx="5981205" cy="361189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1AA2FB-0694-459B-BF26-1572ECEABAE3}"/>
              </a:ext>
            </a:extLst>
          </p:cNvPr>
          <p:cNvSpPr/>
          <p:nvPr/>
        </p:nvSpPr>
        <p:spPr>
          <a:xfrm>
            <a:off x="4747848" y="5307618"/>
            <a:ext cx="1638299" cy="4425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68B23-121F-4559-B1AF-053DA202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24" y="2476825"/>
            <a:ext cx="4618214" cy="40160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A76363-1907-4227-9C44-55A427D379F0}"/>
              </a:ext>
            </a:extLst>
          </p:cNvPr>
          <p:cNvSpPr/>
          <p:nvPr/>
        </p:nvSpPr>
        <p:spPr>
          <a:xfrm>
            <a:off x="7110724" y="6101861"/>
            <a:ext cx="2191538" cy="3634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9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802F25-5A48-42C0-8549-7E85D11E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369110"/>
            <a:ext cx="3891362" cy="2901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26752-9CCC-46B3-A8B2-6F807B0E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79" y="369110"/>
            <a:ext cx="3850316" cy="29016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A8B36-BADB-43C6-A22F-24842FB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483" y="3587261"/>
            <a:ext cx="4209492" cy="3148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805772-EEEA-4777-B366-DD40BF31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984" y="3587261"/>
            <a:ext cx="3923942" cy="301398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8C3E59B-FB3F-4F75-A6F7-BC8746471182}"/>
              </a:ext>
            </a:extLst>
          </p:cNvPr>
          <p:cNvSpPr/>
          <p:nvPr/>
        </p:nvSpPr>
        <p:spPr>
          <a:xfrm>
            <a:off x="5155660" y="1789889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C63A8BA-6E23-4F83-8F53-0D01C1B0A12D}"/>
              </a:ext>
            </a:extLst>
          </p:cNvPr>
          <p:cNvSpPr/>
          <p:nvPr/>
        </p:nvSpPr>
        <p:spPr>
          <a:xfrm>
            <a:off x="10046091" y="1819924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1A047A1-8597-43E5-8C0A-45535F9BD6CF}"/>
              </a:ext>
            </a:extLst>
          </p:cNvPr>
          <p:cNvSpPr/>
          <p:nvPr/>
        </p:nvSpPr>
        <p:spPr>
          <a:xfrm>
            <a:off x="7095018" y="4991238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3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071774-EA19-421B-91FD-E3E0F272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04270"/>
            <a:ext cx="4264271" cy="3191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FD3DAC-3076-4618-8CE3-F0336DF6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61" y="232978"/>
            <a:ext cx="4035485" cy="3024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7461C2-7241-47B7-BAFB-00245808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546" y="3569512"/>
            <a:ext cx="4147961" cy="30555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2128F3-F8C1-4577-81CD-75EBD35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497" y="3547368"/>
            <a:ext cx="4147962" cy="3077654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E57D83F-6F2F-4FC9-A811-86010BDA12B6}"/>
              </a:ext>
            </a:extLst>
          </p:cNvPr>
          <p:cNvSpPr/>
          <p:nvPr/>
        </p:nvSpPr>
        <p:spPr>
          <a:xfrm>
            <a:off x="5155660" y="1789889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EBE9CE9-B374-40A1-9498-B8374B1F145A}"/>
              </a:ext>
            </a:extLst>
          </p:cNvPr>
          <p:cNvSpPr/>
          <p:nvPr/>
        </p:nvSpPr>
        <p:spPr>
          <a:xfrm>
            <a:off x="10629089" y="1800141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2583F5C-23BB-47EB-8EE4-ABEFE88EF502}"/>
              </a:ext>
            </a:extLst>
          </p:cNvPr>
          <p:cNvSpPr/>
          <p:nvPr/>
        </p:nvSpPr>
        <p:spPr>
          <a:xfrm>
            <a:off x="6615673" y="4756799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68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2FB5E-C11C-4317-BF1C-D58E6482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36" y="286117"/>
            <a:ext cx="4321649" cy="3227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399099-152E-4B74-8BA2-7D5DC935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928" y="385493"/>
            <a:ext cx="3929741" cy="2958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9C3EB-1AD7-4C2D-AD36-F90F74E43B9E}"/>
              </a:ext>
            </a:extLst>
          </p:cNvPr>
          <p:cNvSpPr txBox="1"/>
          <p:nvPr/>
        </p:nvSpPr>
        <p:spPr>
          <a:xfrm>
            <a:off x="1262844" y="4581144"/>
            <a:ext cx="4222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MySQL</a:t>
            </a:r>
            <a:r>
              <a:rPr lang="ko-KR" altLang="en-US" sz="2000" dirty="0"/>
              <a:t> </a:t>
            </a:r>
            <a:r>
              <a:rPr lang="en-US" altLang="ko-KR" sz="2000" dirty="0"/>
              <a:t>Command Line Client </a:t>
            </a:r>
            <a:r>
              <a:rPr lang="ko-KR" altLang="en-US" sz="2000" dirty="0"/>
              <a:t>실행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1D2B0C-E058-4B7C-B761-DBDD2AC52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390" y="3514071"/>
            <a:ext cx="3415228" cy="33439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1DE09D7-6ED7-4182-939D-EFA3CBCC400C}"/>
              </a:ext>
            </a:extLst>
          </p:cNvPr>
          <p:cNvSpPr/>
          <p:nvPr/>
        </p:nvSpPr>
        <p:spPr>
          <a:xfrm>
            <a:off x="5715000" y="4690872"/>
            <a:ext cx="54864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3276108-A816-4CEC-866F-4390158FBCBC}"/>
              </a:ext>
            </a:extLst>
          </p:cNvPr>
          <p:cNvSpPr/>
          <p:nvPr/>
        </p:nvSpPr>
        <p:spPr>
          <a:xfrm>
            <a:off x="5712073" y="1826660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E4661F3-D756-4374-B95A-751F9020C8CA}"/>
              </a:ext>
            </a:extLst>
          </p:cNvPr>
          <p:cNvSpPr/>
          <p:nvPr/>
        </p:nvSpPr>
        <p:spPr>
          <a:xfrm>
            <a:off x="10563100" y="4640786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6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BEA6EC-7D38-4957-AAF8-B3B1750B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71" y="3752981"/>
            <a:ext cx="2599944" cy="2899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A9FE7D-D244-4864-A555-45AA9647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54" y="448935"/>
            <a:ext cx="7498909" cy="2407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464624-9FA7-46E0-9832-92A30D67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412" y="3914029"/>
            <a:ext cx="3096197" cy="1717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C41CC6-5F41-4CAE-929F-EC7C6EE00095}"/>
              </a:ext>
            </a:extLst>
          </p:cNvPr>
          <p:cNvSpPr txBox="1"/>
          <p:nvPr/>
        </p:nvSpPr>
        <p:spPr>
          <a:xfrm>
            <a:off x="1553412" y="3358226"/>
            <a:ext cx="259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&gt; show version();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87BDA-1A16-40DD-A84B-8FF9A135485A}"/>
              </a:ext>
            </a:extLst>
          </p:cNvPr>
          <p:cNvSpPr txBox="1"/>
          <p:nvPr/>
        </p:nvSpPr>
        <p:spPr>
          <a:xfrm>
            <a:off x="6897809" y="3155349"/>
            <a:ext cx="2791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&gt; show databases;</a:t>
            </a:r>
            <a:endParaRPr lang="ko-KR" altLang="en-US" sz="24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A62B15F-2502-4989-B1F5-18E8DF677CA2}"/>
              </a:ext>
            </a:extLst>
          </p:cNvPr>
          <p:cNvSpPr/>
          <p:nvPr/>
        </p:nvSpPr>
        <p:spPr>
          <a:xfrm>
            <a:off x="1937741" y="1482343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21882-8949-3646-9B88-8F0F8F9C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/>
          <a:lstStyle/>
          <a:p>
            <a:r>
              <a:rPr lang="en-US" altLang="ko-KR" dirty="0"/>
              <a:t>Hierarchical Model(</a:t>
            </a:r>
            <a:r>
              <a:rPr lang="ko-KR" altLang="en-US" dirty="0" err="1"/>
              <a:t>계층형</a:t>
            </a:r>
            <a:r>
              <a:rPr lang="ko-KR" altLang="en-US" dirty="0"/>
              <a:t> 데이터 모델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00819-2EBF-6945-89CE-4AB7272E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Tree </a:t>
            </a:r>
            <a:r>
              <a:rPr lang="ko-KR" altLang="en-US" sz="2400" dirty="0"/>
              <a:t>형태의 구조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1:N </a:t>
            </a:r>
            <a:r>
              <a:rPr lang="ko-KR" altLang="en-US" sz="2400" dirty="0"/>
              <a:t>대응관계 만 존재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개체 간에는 하나의 관계만 허용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53275-C864-6B43-B317-DCDF1971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04" y="3251201"/>
            <a:ext cx="6924486" cy="3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EFBC5-8170-4916-96EC-C5AC6019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560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2A93E2-9959-447D-AFEF-320AA2206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179" y="1913173"/>
            <a:ext cx="7565261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970292-DC8A-48CF-B878-C8447A2C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0" y="2416877"/>
            <a:ext cx="3415228" cy="334392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2664AE9-17ED-492C-8448-2CAA1187C8DF}"/>
              </a:ext>
            </a:extLst>
          </p:cNvPr>
          <p:cNvSpPr/>
          <p:nvPr/>
        </p:nvSpPr>
        <p:spPr>
          <a:xfrm>
            <a:off x="3841022" y="3918607"/>
            <a:ext cx="359923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8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02FF8-BCE7-4AB8-AFB1-8E63C1A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5" y="651067"/>
            <a:ext cx="5975838" cy="2777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1D045-F16A-41BE-AC32-1BA62D79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1" y="3733954"/>
            <a:ext cx="9941169" cy="2780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ACE67-D47A-46C0-9A9E-B1D0DAEC4D90}"/>
              </a:ext>
            </a:extLst>
          </p:cNvPr>
          <p:cNvSpPr txBox="1"/>
          <p:nvPr/>
        </p:nvSpPr>
        <p:spPr>
          <a:xfrm>
            <a:off x="7708796" y="129340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New</a:t>
            </a:r>
            <a:r>
              <a:rPr lang="ko-KR" altLang="en-US" sz="3200" dirty="0"/>
              <a:t> </a:t>
            </a:r>
            <a:r>
              <a:rPr lang="en-US" altLang="ko-KR" sz="3200" dirty="0"/>
              <a:t>DB </a:t>
            </a:r>
            <a:r>
              <a:rPr lang="ko-KR" altLang="en-US" sz="3200" dirty="0"/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FE9DB-BA91-45D9-ADDE-A45F4EA572CF}"/>
              </a:ext>
            </a:extLst>
          </p:cNvPr>
          <p:cNvSpPr txBox="1"/>
          <p:nvPr/>
        </p:nvSpPr>
        <p:spPr>
          <a:xfrm>
            <a:off x="3182112" y="3624226"/>
            <a:ext cx="22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schema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E53726-4EA0-45E7-9833-FF09ED0D24E5}"/>
              </a:ext>
            </a:extLst>
          </p:cNvPr>
          <p:cNvCxnSpPr/>
          <p:nvPr/>
        </p:nvCxnSpPr>
        <p:spPr>
          <a:xfrm flipH="1">
            <a:off x="2130552" y="3831336"/>
            <a:ext cx="1024128" cy="5852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B3C7C21F-0DA4-4263-88D1-73E40A760933}"/>
              </a:ext>
            </a:extLst>
          </p:cNvPr>
          <p:cNvSpPr/>
          <p:nvPr/>
        </p:nvSpPr>
        <p:spPr>
          <a:xfrm rot="20246256">
            <a:off x="2740714" y="2554820"/>
            <a:ext cx="389106" cy="3501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8BE38D-8A79-491E-AC97-02AD03B1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9" y="753104"/>
            <a:ext cx="9988861" cy="5208784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7B3772B-EA17-4B43-A1A8-554C8022CC81}"/>
              </a:ext>
            </a:extLst>
          </p:cNvPr>
          <p:cNvSpPr/>
          <p:nvPr/>
        </p:nvSpPr>
        <p:spPr>
          <a:xfrm rot="1696025">
            <a:off x="10067545" y="5276088"/>
            <a:ext cx="274320" cy="33832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47ABE-C943-4E91-8BDB-46FC8CE09294}"/>
              </a:ext>
            </a:extLst>
          </p:cNvPr>
          <p:cNvSpPr txBox="1"/>
          <p:nvPr/>
        </p:nvSpPr>
        <p:spPr>
          <a:xfrm>
            <a:off x="8259983" y="4097619"/>
            <a:ext cx="403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생성할 </a:t>
            </a:r>
            <a:r>
              <a:rPr lang="en-US" altLang="ko-KR" sz="2400" dirty="0"/>
              <a:t>DB </a:t>
            </a:r>
            <a:r>
              <a:rPr lang="ko-KR" altLang="en-US" sz="2400" dirty="0"/>
              <a:t>명을 입력하고 </a:t>
            </a:r>
            <a:r>
              <a:rPr lang="en-US" altLang="ko-KR" sz="2400" dirty="0"/>
              <a:t>Apply </a:t>
            </a:r>
            <a:r>
              <a:rPr lang="ko-KR" altLang="en-US" sz="2400" dirty="0"/>
              <a:t>를 </a:t>
            </a:r>
            <a:r>
              <a:rPr lang="en-US" altLang="ko-KR" sz="2400" dirty="0"/>
              <a:t>click </a:t>
            </a:r>
            <a:r>
              <a:rPr lang="ko-KR" altLang="en-US" sz="2400" dirty="0"/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703654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ABA86A-7992-4019-B570-A0CBCF1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94" y="2888739"/>
            <a:ext cx="4622189" cy="3549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1BEC62-1CC3-4EAF-B7C6-3DCDFE76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7" y="269997"/>
            <a:ext cx="8115478" cy="371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D836E-77C0-4709-8E5C-37BE404B71B7}"/>
              </a:ext>
            </a:extLst>
          </p:cNvPr>
          <p:cNvSpPr txBox="1"/>
          <p:nvPr/>
        </p:nvSpPr>
        <p:spPr>
          <a:xfrm>
            <a:off x="1907931" y="4976445"/>
            <a:ext cx="5043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MySQL CLI </a:t>
            </a:r>
            <a:r>
              <a:rPr lang="ko-KR" altLang="en-US" sz="2400" dirty="0"/>
              <a:t>에서 </a:t>
            </a:r>
            <a:r>
              <a:rPr lang="en-US" altLang="ko-KR" sz="2400" dirty="0"/>
              <a:t>schema </a:t>
            </a:r>
            <a:r>
              <a:rPr lang="ko-KR" altLang="en-US" sz="2400" dirty="0"/>
              <a:t>생성 확인</a:t>
            </a:r>
            <a:endParaRPr lang="en-US" altLang="ko-KR" sz="2400" dirty="0"/>
          </a:p>
          <a:p>
            <a:r>
              <a:rPr lang="en-US" altLang="ko-KR" sz="2400" dirty="0"/>
              <a:t> &gt;show databases;</a:t>
            </a:r>
            <a:endParaRPr lang="ko-KR" altLang="en-US" sz="2400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7C56E0-1068-41ED-B4AC-D5016C07D88B}"/>
              </a:ext>
            </a:extLst>
          </p:cNvPr>
          <p:cNvSpPr/>
          <p:nvPr/>
        </p:nvSpPr>
        <p:spPr>
          <a:xfrm rot="1696025">
            <a:off x="7342633" y="3172968"/>
            <a:ext cx="274320" cy="33832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21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7940E-479F-46C6-94FF-4CF3E1AC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10" y="1521700"/>
            <a:ext cx="2276475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E2659-68C9-4D43-AE1E-1828D761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18" y="2550831"/>
            <a:ext cx="4956810" cy="400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0A18F6-02CA-49A0-A16D-14F857A45825}"/>
              </a:ext>
            </a:extLst>
          </p:cNvPr>
          <p:cNvSpPr txBox="1"/>
          <p:nvPr/>
        </p:nvSpPr>
        <p:spPr>
          <a:xfrm>
            <a:off x="397410" y="740669"/>
            <a:ext cx="10542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SQL script </a:t>
            </a:r>
            <a:r>
              <a:rPr lang="ko-KR" altLang="en-US" sz="3200" dirty="0"/>
              <a:t>를</a:t>
            </a:r>
            <a:r>
              <a:rPr lang="en-US" altLang="ko-KR" sz="3200" dirty="0"/>
              <a:t> Load </a:t>
            </a:r>
            <a:r>
              <a:rPr lang="en-US" altLang="ko-KR" sz="3200" dirty="0">
                <a:sym typeface="Wingdings" panose="05000000000000000000" pitchFamily="2" charset="2"/>
              </a:rPr>
              <a:t></a:t>
            </a:r>
            <a:r>
              <a:rPr lang="en-US" altLang="ko-KR" sz="3200" dirty="0"/>
              <a:t> Practice1_Script_Create_Tables.sql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CFDC2-B3A9-4413-9157-0BFD18CF3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885" y="1571039"/>
            <a:ext cx="4223004" cy="330464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1A48B9C-0F7E-40E5-8230-221D6566A31C}"/>
              </a:ext>
            </a:extLst>
          </p:cNvPr>
          <p:cNvSpPr/>
          <p:nvPr/>
        </p:nvSpPr>
        <p:spPr>
          <a:xfrm rot="1944283">
            <a:off x="2488198" y="2409098"/>
            <a:ext cx="274320" cy="2834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18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8FD345-EF32-4CED-88A5-07CC8D32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66" y="342166"/>
            <a:ext cx="6666401" cy="4084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74D08-AB25-4319-B275-8E72C7E1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6" y="3969727"/>
            <a:ext cx="2790825" cy="262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7DC507-578F-4B89-A86F-8AD4897B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54" y="4098314"/>
            <a:ext cx="5943600" cy="2371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FCC4E-E156-4E66-9474-4C5984C14AB0}"/>
              </a:ext>
            </a:extLst>
          </p:cNvPr>
          <p:cNvSpPr txBox="1"/>
          <p:nvPr/>
        </p:nvSpPr>
        <p:spPr>
          <a:xfrm>
            <a:off x="6729841" y="2769398"/>
            <a:ext cx="5043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MySQL CLI </a:t>
            </a:r>
            <a:r>
              <a:rPr lang="ko-KR" altLang="en-US" sz="2400" dirty="0"/>
              <a:t>에서 </a:t>
            </a:r>
            <a:r>
              <a:rPr lang="en-US" altLang="ko-KR" sz="2400" dirty="0"/>
              <a:t>schema </a:t>
            </a:r>
            <a:r>
              <a:rPr lang="ko-KR" altLang="en-US" sz="2400" dirty="0"/>
              <a:t>생성 확인</a:t>
            </a:r>
            <a:endParaRPr lang="en-US" altLang="ko-KR" sz="2400" dirty="0"/>
          </a:p>
          <a:p>
            <a:r>
              <a:rPr lang="en-US" altLang="ko-KR" sz="2400" dirty="0"/>
              <a:t>  &gt;show tables;</a:t>
            </a:r>
          </a:p>
          <a:p>
            <a:r>
              <a:rPr lang="en-US" altLang="ko-KR" sz="2400" dirty="0"/>
              <a:t>  &gt;describe &lt;table-name&gt;;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72F24-939A-4035-81BF-7A35A5C4A42B}"/>
              </a:ext>
            </a:extLst>
          </p:cNvPr>
          <p:cNvSpPr txBox="1"/>
          <p:nvPr/>
        </p:nvSpPr>
        <p:spPr>
          <a:xfrm>
            <a:off x="7693144" y="811711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SQL script </a:t>
            </a:r>
            <a:r>
              <a:rPr lang="ko-KR" altLang="en-US" sz="3200" dirty="0"/>
              <a:t>실행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DEA0B28-9CE9-4122-954E-9EC59003D588}"/>
              </a:ext>
            </a:extLst>
          </p:cNvPr>
          <p:cNvSpPr/>
          <p:nvPr/>
        </p:nvSpPr>
        <p:spPr>
          <a:xfrm rot="1944283">
            <a:off x="2871217" y="576072"/>
            <a:ext cx="274320" cy="2834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6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59B729-DC7F-4527-87D4-3DF2110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2" y="1336302"/>
            <a:ext cx="3069616" cy="48878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F1698-B010-496C-8CDF-6287392D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61" y="2823795"/>
            <a:ext cx="7390275" cy="1912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564C6-2302-477D-B533-32FE700C12D7}"/>
              </a:ext>
            </a:extLst>
          </p:cNvPr>
          <p:cNvSpPr txBox="1"/>
          <p:nvPr/>
        </p:nvSpPr>
        <p:spPr>
          <a:xfrm>
            <a:off x="4147370" y="637479"/>
            <a:ext cx="282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Data Upload</a:t>
            </a:r>
            <a:endParaRPr lang="ko-KR" altLang="en-US" sz="3600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1358496-565E-412A-89C6-E0523890906A}"/>
              </a:ext>
            </a:extLst>
          </p:cNvPr>
          <p:cNvSpPr/>
          <p:nvPr/>
        </p:nvSpPr>
        <p:spPr>
          <a:xfrm rot="1944283">
            <a:off x="3155982" y="4142231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20EF57A-B330-4B9D-A3B5-AFD5C1324045}"/>
              </a:ext>
            </a:extLst>
          </p:cNvPr>
          <p:cNvSpPr/>
          <p:nvPr/>
        </p:nvSpPr>
        <p:spPr>
          <a:xfrm rot="1944283">
            <a:off x="10903763" y="4031984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595BE-B61B-4342-B7E5-24291C9C5A11}"/>
              </a:ext>
            </a:extLst>
          </p:cNvPr>
          <p:cNvSpPr txBox="1"/>
          <p:nvPr/>
        </p:nvSpPr>
        <p:spPr>
          <a:xfrm>
            <a:off x="9301169" y="3380119"/>
            <a:ext cx="2475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Upload </a:t>
            </a:r>
            <a:r>
              <a:rPr lang="ko-KR" altLang="en-US" sz="2000" b="1" dirty="0"/>
              <a:t>할 </a:t>
            </a:r>
            <a:r>
              <a:rPr lang="en-US" altLang="ko-KR" sz="2000" b="1" dirty="0"/>
              <a:t>file </a:t>
            </a:r>
            <a:r>
              <a:rPr lang="ko-KR" altLang="en-US" sz="2000" b="1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471759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290C5D-F585-4982-BF8A-D7CD2596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1" y="1127911"/>
            <a:ext cx="5584736" cy="44803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AA834A-BC95-47D2-9993-4A352731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47" y="1127911"/>
            <a:ext cx="5543534" cy="4480312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F0041ED-A080-4F4F-A7D2-40758E11A087}"/>
              </a:ext>
            </a:extLst>
          </p:cNvPr>
          <p:cNvSpPr/>
          <p:nvPr/>
        </p:nvSpPr>
        <p:spPr>
          <a:xfrm rot="1944283">
            <a:off x="5023693" y="5007992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FF04971-4137-4554-B809-820A362D0C74}"/>
              </a:ext>
            </a:extLst>
          </p:cNvPr>
          <p:cNvSpPr/>
          <p:nvPr/>
        </p:nvSpPr>
        <p:spPr>
          <a:xfrm rot="1944283">
            <a:off x="10954323" y="5007992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4D92B-D722-41D8-8FA1-0CFFA7305ABF}"/>
              </a:ext>
            </a:extLst>
          </p:cNvPr>
          <p:cNvSpPr txBox="1"/>
          <p:nvPr/>
        </p:nvSpPr>
        <p:spPr>
          <a:xfrm>
            <a:off x="1793157" y="4291115"/>
            <a:ext cx="4195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Upload </a:t>
            </a:r>
            <a:r>
              <a:rPr lang="ko-KR" altLang="en-US" sz="2000" b="1" dirty="0"/>
              <a:t>대상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이 맞는지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CEA06-7E22-4DFB-A685-ACD3E88ED5DF}"/>
              </a:ext>
            </a:extLst>
          </p:cNvPr>
          <p:cNvSpPr txBox="1"/>
          <p:nvPr/>
        </p:nvSpPr>
        <p:spPr>
          <a:xfrm>
            <a:off x="8628459" y="2692537"/>
            <a:ext cx="3448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Source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의 </a:t>
            </a:r>
            <a:r>
              <a:rPr lang="en-US" altLang="ko-KR" sz="2000" b="1" dirty="0"/>
              <a:t>column </a:t>
            </a:r>
            <a:r>
              <a:rPr lang="ko-KR" altLang="en-US" sz="2000" b="1" dirty="0"/>
              <a:t>과</a:t>
            </a:r>
            <a:endParaRPr lang="en-US" altLang="ko-KR" sz="2000" b="1" dirty="0"/>
          </a:p>
          <a:p>
            <a:r>
              <a:rPr lang="en-US" altLang="ko-KR" sz="2000" b="1" dirty="0"/>
              <a:t>Target Table 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column </a:t>
            </a:r>
            <a:r>
              <a:rPr lang="ko-KR" altLang="en-US" sz="2000" b="1" dirty="0"/>
              <a:t>이 </a:t>
            </a:r>
            <a:endParaRPr lang="en-US" altLang="ko-KR" sz="2000" b="1" dirty="0"/>
          </a:p>
          <a:p>
            <a:r>
              <a:rPr lang="en-US" altLang="ko-KR" sz="2000" b="1" dirty="0"/>
              <a:t>match </a:t>
            </a:r>
            <a:r>
              <a:rPr lang="ko-KR" altLang="en-US" sz="2000" b="1" dirty="0"/>
              <a:t>되는지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C5D94-F02E-44AD-8BA2-1D6FD48BF62B}"/>
              </a:ext>
            </a:extLst>
          </p:cNvPr>
          <p:cNvSpPr txBox="1"/>
          <p:nvPr/>
        </p:nvSpPr>
        <p:spPr>
          <a:xfrm>
            <a:off x="6517570" y="3708200"/>
            <a:ext cx="189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csv source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201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B9A6E72-58AA-465F-9E37-6C7071A2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106668"/>
            <a:ext cx="5657410" cy="4644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21A6FB-1DB0-4F65-85FE-89BED4DB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63" y="1020444"/>
            <a:ext cx="5732835" cy="4662706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66E355D-E4C0-43E9-95C5-C45F1D425DDD}"/>
              </a:ext>
            </a:extLst>
          </p:cNvPr>
          <p:cNvSpPr/>
          <p:nvPr/>
        </p:nvSpPr>
        <p:spPr>
          <a:xfrm rot="1944283">
            <a:off x="5101516" y="5066357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A7144AD-A566-4AB6-949B-ACE50A1CCDD6}"/>
              </a:ext>
            </a:extLst>
          </p:cNvPr>
          <p:cNvSpPr/>
          <p:nvPr/>
        </p:nvSpPr>
        <p:spPr>
          <a:xfrm rot="1944283">
            <a:off x="11285526" y="5070148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E58C2-8E59-4BC3-A61C-791837AF0772}"/>
              </a:ext>
            </a:extLst>
          </p:cNvPr>
          <p:cNvSpPr txBox="1"/>
          <p:nvPr/>
        </p:nvSpPr>
        <p:spPr>
          <a:xfrm>
            <a:off x="4667404" y="4551015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Next Click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A7C64-2CD4-4521-AB7F-D1F45B6DDF28}"/>
              </a:ext>
            </a:extLst>
          </p:cNvPr>
          <p:cNvSpPr txBox="1"/>
          <p:nvPr/>
        </p:nvSpPr>
        <p:spPr>
          <a:xfrm>
            <a:off x="10646673" y="454232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Finish Click</a:t>
            </a:r>
            <a:endParaRPr lang="ko-KR" altLang="en-US" sz="2000" b="1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EF8678E-0781-46CA-99BE-9221437A50AC}"/>
              </a:ext>
            </a:extLst>
          </p:cNvPr>
          <p:cNvSpPr/>
          <p:nvPr/>
        </p:nvSpPr>
        <p:spPr>
          <a:xfrm rot="1944283">
            <a:off x="983473" y="5153327"/>
            <a:ext cx="274320" cy="2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1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473C4A-E1AC-42F0-AA64-0D99F479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59" y="3236805"/>
            <a:ext cx="5561789" cy="2103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B910F-2D8B-4270-9959-34A7B7E3360F}"/>
              </a:ext>
            </a:extLst>
          </p:cNvPr>
          <p:cNvSpPr txBox="1"/>
          <p:nvPr/>
        </p:nvSpPr>
        <p:spPr>
          <a:xfrm>
            <a:off x="923448" y="2371590"/>
            <a:ext cx="6137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CLI </a:t>
            </a:r>
            <a:r>
              <a:rPr lang="ko-KR" altLang="en-US" sz="2800" dirty="0"/>
              <a:t>에서 </a:t>
            </a:r>
            <a:r>
              <a:rPr lang="en-US" altLang="ko-KR" sz="2800" dirty="0"/>
              <a:t>upload </a:t>
            </a:r>
            <a:r>
              <a:rPr lang="ko-KR" altLang="en-US" sz="2800" dirty="0"/>
              <a:t>된 </a:t>
            </a:r>
            <a:r>
              <a:rPr lang="en-US" altLang="ko-KR" sz="2800" dirty="0"/>
              <a:t>data </a:t>
            </a:r>
            <a:r>
              <a:rPr lang="ko-KR" altLang="en-US" sz="2800" dirty="0"/>
              <a:t>내용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D3D47-DAEE-4E8E-9BE7-0A65ADC88323}"/>
              </a:ext>
            </a:extLst>
          </p:cNvPr>
          <p:cNvSpPr txBox="1"/>
          <p:nvPr/>
        </p:nvSpPr>
        <p:spPr>
          <a:xfrm>
            <a:off x="869004" y="1128408"/>
            <a:ext cx="7925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5 </a:t>
            </a:r>
            <a:r>
              <a:rPr lang="ko-KR" altLang="en-US" sz="2800" dirty="0"/>
              <a:t>개의 </a:t>
            </a:r>
            <a:r>
              <a:rPr lang="en-US" altLang="ko-KR" sz="2800" dirty="0"/>
              <a:t>Table </a:t>
            </a:r>
            <a:r>
              <a:rPr lang="ko-KR" altLang="en-US" sz="2800" dirty="0"/>
              <a:t>을 모두 동일한 요령으로 </a:t>
            </a:r>
            <a:r>
              <a:rPr lang="en-US" altLang="ko-KR" sz="2800" dirty="0"/>
              <a:t>Upload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362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A7C82-48A0-E744-8BC3-817D6129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0233"/>
          </a:xfrm>
        </p:spPr>
        <p:txBody>
          <a:bodyPr/>
          <a:lstStyle/>
          <a:p>
            <a:r>
              <a:rPr lang="en-US" altLang="ko-KR" dirty="0"/>
              <a:t>Relational Model (</a:t>
            </a:r>
            <a:r>
              <a:rPr lang="ko-KR" altLang="en-US" dirty="0"/>
              <a:t>관계형 데이터 모델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04AA-47D6-6E40-A15F-09EBA05A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10" y="170197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키를 이용하여 데이터간의 관계 표현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데이터의 논리적</a:t>
            </a:r>
            <a:r>
              <a:rPr lang="en-US" altLang="ko-KR" sz="2400" dirty="0"/>
              <a:t>/</a:t>
            </a:r>
            <a:r>
              <a:rPr lang="ko-KR" altLang="en-US" sz="2400" dirty="0"/>
              <a:t>물리적 독립성 보장</a:t>
            </a:r>
            <a:r>
              <a:rPr lang="en-US" altLang="ko-KR" sz="2400" dirty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데이터를 </a:t>
            </a:r>
            <a:r>
              <a:rPr lang="en-US" altLang="ko-KR" sz="2400" dirty="0"/>
              <a:t>Table 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3A02-BEBF-A045-8E15-D2045514A359}"/>
              </a:ext>
            </a:extLst>
          </p:cNvPr>
          <p:cNvSpPr txBox="1"/>
          <p:nvPr/>
        </p:nvSpPr>
        <p:spPr>
          <a:xfrm>
            <a:off x="804333" y="3637202"/>
            <a:ext cx="5189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E-R (Entity-Relationship)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R-DB </a:t>
            </a:r>
            <a:r>
              <a:rPr kumimoji="1" lang="ko-KR" altLang="en-US" sz="2400" dirty="0"/>
              <a:t>설계 도구</a:t>
            </a:r>
            <a:endParaRPr kumimoji="1" lang="en-US" altLang="ko-Kore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Entity :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Attributes :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Relationship : 1:1, 1:N, N:N</a:t>
            </a: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869A1D-DAF2-3140-A0C0-DE76EEA7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17" y="2800847"/>
            <a:ext cx="5189562" cy="39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5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E08D6F-D871-4F49-93B8-9A194C46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48" y="1101702"/>
            <a:ext cx="5084274" cy="5463488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FFF029-D3D2-4959-95F4-BCE85D8D1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729" y="421495"/>
            <a:ext cx="5512777" cy="193430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ko-KR" sz="2200" dirty="0"/>
              <a:t>VS Code </a:t>
            </a:r>
            <a:r>
              <a:rPr lang="ko-KR" altLang="en-US" sz="2200" dirty="0"/>
              <a:t>에서 </a:t>
            </a:r>
            <a:r>
              <a:rPr lang="en-US" altLang="ko-KR" sz="2200" dirty="0"/>
              <a:t>Regex </a:t>
            </a:r>
            <a:r>
              <a:rPr lang="ko-KR" altLang="en-US" sz="2200" dirty="0"/>
              <a:t>를 이용하여 </a:t>
            </a:r>
            <a:r>
              <a:rPr lang="en-US" altLang="ko-KR" sz="2200" dirty="0"/>
              <a:t>mm/dd/</a:t>
            </a:r>
            <a:r>
              <a:rPr lang="en-US" altLang="ko-KR" sz="2200" dirty="0" err="1"/>
              <a:t>yyyy</a:t>
            </a:r>
            <a:r>
              <a:rPr lang="en-US" altLang="ko-KR" sz="2200" dirty="0"/>
              <a:t> </a:t>
            </a:r>
            <a:r>
              <a:rPr lang="ko-KR" altLang="en-US" sz="2200" dirty="0"/>
              <a:t>를 </a:t>
            </a:r>
            <a:r>
              <a:rPr lang="en-US" altLang="ko-KR" sz="2200" dirty="0" err="1"/>
              <a:t>yyyy</a:t>
            </a:r>
            <a:r>
              <a:rPr lang="en-US" altLang="ko-KR" sz="2200" dirty="0"/>
              <a:t>-mm-dd </a:t>
            </a:r>
            <a:r>
              <a:rPr lang="ko-KR" altLang="en-US" sz="2200" dirty="0"/>
              <a:t>로 변경</a:t>
            </a:r>
            <a:endParaRPr lang="en-US" altLang="ko-KR" sz="2200" dirty="0"/>
          </a:p>
          <a:p>
            <a:endParaRPr lang="en-US" altLang="ko-KR" sz="2200" dirty="0"/>
          </a:p>
          <a:p>
            <a:pPr lvl="1"/>
            <a:r>
              <a:rPr lang="en-US" altLang="ko-KR" sz="2000" dirty="0"/>
              <a:t>(\d{2})/(\d{2})/(\d{4})</a:t>
            </a:r>
          </a:p>
          <a:p>
            <a:pPr lvl="1"/>
            <a:r>
              <a:rPr lang="en-US" altLang="ko-KR" sz="2000" dirty="0"/>
              <a:t>$3-$1-$2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15606B-DBD5-4555-B357-2EB11C2C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94" y="4202723"/>
            <a:ext cx="2681268" cy="25058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A8B44C-1E25-4DA4-BF41-6399F137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154" y="4552914"/>
            <a:ext cx="2516064" cy="21556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D6E5D1-113A-4181-9316-9593F2F0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18" y="2785696"/>
            <a:ext cx="5600700" cy="10477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F30632-2CD8-4D2C-B2EA-112155817C6E}"/>
              </a:ext>
            </a:extLst>
          </p:cNvPr>
          <p:cNvSpPr txBox="1"/>
          <p:nvPr/>
        </p:nvSpPr>
        <p:spPr>
          <a:xfrm>
            <a:off x="566948" y="326560"/>
            <a:ext cx="576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date format error </a:t>
            </a:r>
            <a:r>
              <a:rPr lang="ko-KR" altLang="en-US" sz="3200" dirty="0"/>
              <a:t>발생할 경우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8EA4292-AFE1-42D1-8F3F-46407A02EDEF}"/>
              </a:ext>
            </a:extLst>
          </p:cNvPr>
          <p:cNvSpPr/>
          <p:nvPr/>
        </p:nvSpPr>
        <p:spPr>
          <a:xfrm>
            <a:off x="5883518" y="1436163"/>
            <a:ext cx="422030" cy="401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27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5267"/>
          </a:xfrm>
        </p:spPr>
        <p:txBody>
          <a:bodyPr/>
          <a:lstStyle/>
          <a:p>
            <a:r>
              <a:rPr kumimoji="1" lang="en-US" altLang="ko-KR" dirty="0"/>
              <a:t>HR Database </a:t>
            </a:r>
            <a:r>
              <a:rPr kumimoji="1" lang="ko-KR" altLang="en-US" dirty="0"/>
              <a:t>에 대한 </a:t>
            </a:r>
            <a:r>
              <a:rPr kumimoji="1" lang="en-US" altLang="ko-KR" sz="3600" dirty="0"/>
              <a:t>Query </a:t>
            </a:r>
            <a:r>
              <a:rPr kumimoji="1" lang="ko-KR" altLang="en-US" sz="3600" dirty="0"/>
              <a:t>실습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22" y="1527147"/>
            <a:ext cx="10515600" cy="51124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Query 1 – address </a:t>
            </a:r>
            <a:r>
              <a:rPr lang="ko-KR" altLang="en-US" sz="2400" dirty="0"/>
              <a:t>가</a:t>
            </a:r>
            <a:r>
              <a:rPr lang="en-US" altLang="ko-KR" sz="2400" dirty="0"/>
              <a:t> `</a:t>
            </a:r>
            <a:r>
              <a:rPr lang="en-US" altLang="ko-KR" sz="2400" dirty="0" err="1"/>
              <a:t>Elgin,IL</a:t>
            </a:r>
            <a:r>
              <a:rPr lang="en-US" altLang="ko-KR" sz="2400" dirty="0"/>
              <a:t>` </a:t>
            </a:r>
            <a:r>
              <a:rPr lang="ko-KR" altLang="en-US" sz="2400" dirty="0"/>
              <a:t>에 있는 모든 </a:t>
            </a:r>
            <a:r>
              <a:rPr lang="en-US" altLang="ko-KR" sz="2400" dirty="0"/>
              <a:t>employee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1970 </a:t>
            </a:r>
            <a:r>
              <a:rPr lang="ko-KR" altLang="en-US" sz="2400" dirty="0"/>
              <a:t>년대에 태어난 모든 </a:t>
            </a:r>
            <a:r>
              <a:rPr lang="en-US" altLang="ko-KR" sz="2400" dirty="0"/>
              <a:t>employee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 3 – salary </a:t>
            </a:r>
            <a:r>
              <a:rPr lang="ko-KR" altLang="en-US" sz="2400" dirty="0"/>
              <a:t>가 </a:t>
            </a:r>
            <a:r>
              <a:rPr lang="en-US" altLang="ko-KR" sz="2400" dirty="0"/>
              <a:t>60000 </a:t>
            </a:r>
            <a:r>
              <a:rPr lang="ko-KR" altLang="en-US" sz="2400" dirty="0"/>
              <a:t>에서 </a:t>
            </a:r>
            <a:r>
              <a:rPr lang="en-US" altLang="ko-KR" sz="2400" dirty="0"/>
              <a:t>70000 </a:t>
            </a:r>
            <a:r>
              <a:rPr lang="ko-KR" altLang="en-US" sz="2400" dirty="0"/>
              <a:t>사이인 </a:t>
            </a:r>
            <a:r>
              <a:rPr lang="en-US" altLang="ko-KR" sz="2400" dirty="0"/>
              <a:t>5 </a:t>
            </a:r>
            <a:r>
              <a:rPr lang="ko-KR" altLang="en-US" sz="2400" dirty="0"/>
              <a:t>번 </a:t>
            </a:r>
            <a:r>
              <a:rPr lang="en-US" altLang="ko-KR" sz="2400" dirty="0"/>
              <a:t>department </a:t>
            </a:r>
            <a:r>
              <a:rPr lang="ko-KR" altLang="en-US" sz="2400" dirty="0"/>
              <a:t>의 </a:t>
            </a:r>
            <a:br>
              <a:rPr lang="en-US" altLang="ko-KR" sz="2400" dirty="0"/>
            </a:br>
            <a:r>
              <a:rPr lang="ko-KR" altLang="en-US" sz="2400" dirty="0"/>
              <a:t>              모든 </a:t>
            </a:r>
            <a:r>
              <a:rPr lang="en-US" altLang="ko-KR" sz="2400" dirty="0"/>
              <a:t>employee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 4 – department ID </a:t>
            </a:r>
            <a:r>
              <a:rPr lang="ko-KR" altLang="en-US" sz="2400" dirty="0"/>
              <a:t>순으로 정렬된 </a:t>
            </a:r>
            <a:r>
              <a:rPr lang="en-US" altLang="ko-KR" sz="24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 5 - department ID </a:t>
            </a:r>
            <a:r>
              <a:rPr lang="ko-KR" altLang="en-US" sz="2400" dirty="0"/>
              <a:t>역순으로 정렬되고 각 </a:t>
            </a:r>
            <a:r>
              <a:rPr lang="en-US" altLang="ko-KR" sz="2400" dirty="0"/>
              <a:t>department</a:t>
            </a:r>
            <a:r>
              <a:rPr lang="ko-KR" altLang="en-US" sz="2400" dirty="0"/>
              <a:t> 내에서는</a:t>
            </a:r>
            <a:br>
              <a:rPr lang="en-US" altLang="ko-KR" sz="2400" dirty="0"/>
            </a:br>
            <a:r>
              <a:rPr lang="ko-KR" altLang="en-US" sz="2400" dirty="0"/>
              <a:t>              </a:t>
            </a:r>
            <a:r>
              <a:rPr lang="en-US" altLang="ko-KR" sz="2400" dirty="0"/>
              <a:t>last name </a:t>
            </a:r>
            <a:r>
              <a:rPr lang="ko-KR" altLang="en-US" sz="2400" dirty="0"/>
              <a:t>알파벳 역순으로 정렬된 </a:t>
            </a:r>
            <a:r>
              <a:rPr lang="en-US" altLang="ko-KR" sz="24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 6 – </a:t>
            </a:r>
            <a:r>
              <a:rPr lang="ko-KR" altLang="en-US" sz="2400" dirty="0"/>
              <a:t>각 </a:t>
            </a:r>
            <a:r>
              <a:rPr lang="en-US" altLang="ko-KR" sz="2400" dirty="0"/>
              <a:t>department ID </a:t>
            </a:r>
            <a:r>
              <a:rPr lang="ko-KR" altLang="en-US" sz="2400" dirty="0"/>
              <a:t>별로 </a:t>
            </a:r>
            <a:r>
              <a:rPr lang="en-US" altLang="ko-KR" sz="2400" dirty="0"/>
              <a:t>employee </a:t>
            </a:r>
            <a:r>
              <a:rPr lang="ko-KR" altLang="en-US" sz="2400" dirty="0"/>
              <a:t>수를 검색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Query 7 – </a:t>
            </a:r>
            <a:r>
              <a:rPr lang="ko-KR" altLang="en-US" sz="2400" dirty="0"/>
              <a:t>각 </a:t>
            </a:r>
            <a:r>
              <a:rPr lang="en-US" altLang="ko-KR" sz="2400" dirty="0"/>
              <a:t>department </a:t>
            </a:r>
            <a:r>
              <a:rPr lang="ko-KR" altLang="en-US" sz="2400" dirty="0"/>
              <a:t>의 </a:t>
            </a:r>
            <a:r>
              <a:rPr lang="en-US" altLang="ko-KR" sz="2400" dirty="0"/>
              <a:t>employee </a:t>
            </a:r>
            <a:r>
              <a:rPr lang="ko-KR" altLang="en-US" sz="2400" dirty="0"/>
              <a:t>숫자와 해당</a:t>
            </a:r>
            <a:r>
              <a:rPr lang="en-US" altLang="ko-KR" sz="2400" dirty="0"/>
              <a:t> </a:t>
            </a:r>
            <a:r>
              <a:rPr lang="ko-KR" altLang="en-US" sz="2400" dirty="0"/>
              <a:t>부서의 </a:t>
            </a:r>
            <a:br>
              <a:rPr lang="en-US" altLang="ko-KR" sz="2400" dirty="0"/>
            </a:br>
            <a:r>
              <a:rPr lang="en-US" altLang="ko-KR" sz="2400" dirty="0"/>
              <a:t>              </a:t>
            </a:r>
            <a:r>
              <a:rPr lang="ko-KR" altLang="en-US" sz="2400" dirty="0"/>
              <a:t>평균 </a:t>
            </a:r>
            <a:r>
              <a:rPr lang="en-US" altLang="ko-KR" sz="2400" dirty="0"/>
              <a:t>employee salary </a:t>
            </a:r>
            <a:r>
              <a:rPr lang="ko-KR" altLang="en-US" sz="2400" dirty="0"/>
              <a:t>를 평균 </a:t>
            </a:r>
            <a:r>
              <a:rPr lang="en-US" altLang="ko-KR" sz="2400" dirty="0"/>
              <a:t>salary </a:t>
            </a:r>
            <a:r>
              <a:rPr lang="ko-KR" altLang="en-US" sz="2400" dirty="0"/>
              <a:t>순으로 검색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48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95DBD1-7BDF-498D-A62C-33EA582B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464954"/>
            <a:ext cx="12082463" cy="1739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B4DD7F-3810-4561-BCF1-0CECF440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2664662"/>
            <a:ext cx="11972925" cy="200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3C3A21-B720-42C7-A2DF-5304DC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8490"/>
            <a:ext cx="12192000" cy="1566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3D17C-D0AA-4B36-A0E2-D2E9C970F7AC}"/>
              </a:ext>
            </a:extLst>
          </p:cNvPr>
          <p:cNvSpPr txBox="1"/>
          <p:nvPr/>
        </p:nvSpPr>
        <p:spPr>
          <a:xfrm>
            <a:off x="219808" y="95622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D5224-A67D-4A1E-8474-CDFC1E01DA30}"/>
              </a:ext>
            </a:extLst>
          </p:cNvPr>
          <p:cNvSpPr txBox="1"/>
          <p:nvPr/>
        </p:nvSpPr>
        <p:spPr>
          <a:xfrm>
            <a:off x="219808" y="2274463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A125F-D769-4F8E-99A6-6A71D268FD47}"/>
              </a:ext>
            </a:extLst>
          </p:cNvPr>
          <p:cNvSpPr txBox="1"/>
          <p:nvPr/>
        </p:nvSpPr>
        <p:spPr>
          <a:xfrm>
            <a:off x="219808" y="4679158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53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74C56-0CAA-430A-9678-E9661E7F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54"/>
            <a:ext cx="12192000" cy="3009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93B4D3-5CC9-4A9E-9306-EF44BE0F6D67}"/>
              </a:ext>
            </a:extLst>
          </p:cNvPr>
          <p:cNvSpPr txBox="1"/>
          <p:nvPr/>
        </p:nvSpPr>
        <p:spPr>
          <a:xfrm>
            <a:off x="219808" y="95622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4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7AA3D-7F46-4D0F-9B11-EDE0515D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3875"/>
            <a:ext cx="12192000" cy="3059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F0031-38C6-4CE2-A0D6-3BE613E32079}"/>
              </a:ext>
            </a:extLst>
          </p:cNvPr>
          <p:cNvSpPr txBox="1"/>
          <p:nvPr/>
        </p:nvSpPr>
        <p:spPr>
          <a:xfrm>
            <a:off x="272561" y="3474543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84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077928-A017-45F8-83BC-0F5BDE13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89822"/>
            <a:ext cx="5219700" cy="180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9D0CF-A358-4C98-B915-B6E5AC371ACB}"/>
              </a:ext>
            </a:extLst>
          </p:cNvPr>
          <p:cNvSpPr txBox="1"/>
          <p:nvPr/>
        </p:nvSpPr>
        <p:spPr>
          <a:xfrm>
            <a:off x="773723" y="148379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6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887AC-D2A6-4D5A-A986-4C1B624ADF1E}"/>
              </a:ext>
            </a:extLst>
          </p:cNvPr>
          <p:cNvSpPr txBox="1"/>
          <p:nvPr/>
        </p:nvSpPr>
        <p:spPr>
          <a:xfrm>
            <a:off x="773723" y="2471683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7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2C6FB6-6DEC-4DFF-8935-A5D518E5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3126"/>
            <a:ext cx="12192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7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745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B7490-1432-104C-915B-1A30A59A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20" y="335414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Primary / Foreign Key</a:t>
            </a:r>
            <a:endParaRPr kumimoji="1" lang="ko-Kore-KR" altLang="en-US" dirty="0"/>
          </a:p>
        </p:txBody>
      </p:sp>
      <p:pic>
        <p:nvPicPr>
          <p:cNvPr id="1026" name="Picture 2" descr="Difference between Primary Key and Foreign Key - The Crazy Programmer">
            <a:extLst>
              <a:ext uri="{FF2B5EF4-FFF2-40B4-BE49-F238E27FC236}">
                <a16:creationId xmlns:a16="http://schemas.microsoft.com/office/drawing/2014/main" id="{073D6A78-6A48-194A-A394-E55B9587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34" y="1690688"/>
            <a:ext cx="7403219" cy="48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FD0BD8-8D43-DF44-AC26-9F8EDD9303E7}"/>
              </a:ext>
            </a:extLst>
          </p:cNvPr>
          <p:cNvCxnSpPr/>
          <p:nvPr/>
        </p:nvCxnSpPr>
        <p:spPr>
          <a:xfrm flipH="1" flipV="1">
            <a:off x="2503369" y="3905956"/>
            <a:ext cx="620889" cy="6999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45494C-F57F-E944-99F1-6A0A9491BAF4}"/>
              </a:ext>
            </a:extLst>
          </p:cNvPr>
          <p:cNvSpPr txBox="1"/>
          <p:nvPr/>
        </p:nvSpPr>
        <p:spPr>
          <a:xfrm>
            <a:off x="1419636" y="1506022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student</a:t>
            </a:r>
            <a:endParaRPr kumimoji="1" lang="ko-Kore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61F84-5F03-714A-851B-0D8E39AE7E41}"/>
              </a:ext>
            </a:extLst>
          </p:cNvPr>
          <p:cNvSpPr txBox="1"/>
          <p:nvPr/>
        </p:nvSpPr>
        <p:spPr>
          <a:xfrm>
            <a:off x="7414038" y="4119816"/>
            <a:ext cx="951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course</a:t>
            </a:r>
            <a:endParaRPr kumimoji="1"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32213-5EC3-504C-A4FE-5CF8E070B485}"/>
              </a:ext>
            </a:extLst>
          </p:cNvPr>
          <p:cNvSpPr txBox="1"/>
          <p:nvPr/>
        </p:nvSpPr>
        <p:spPr>
          <a:xfrm>
            <a:off x="571494" y="5578150"/>
            <a:ext cx="427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/>
              <a:t>student.courseId</a:t>
            </a:r>
            <a:r>
              <a:rPr kumimoji="1" lang="en-US" altLang="ko-Kore-KR" sz="2000" dirty="0"/>
              <a:t> = </a:t>
            </a:r>
            <a:r>
              <a:rPr kumimoji="1" lang="en-US" altLang="ko-Kore-KR" sz="2000" dirty="0" err="1"/>
              <a:t>course.courseId</a:t>
            </a:r>
            <a:endParaRPr kumimoji="1" lang="ko-Kore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B23A9-C39C-4F1A-B94D-E2F1E2640258}"/>
              </a:ext>
            </a:extLst>
          </p:cNvPr>
          <p:cNvSpPr txBox="1"/>
          <p:nvPr/>
        </p:nvSpPr>
        <p:spPr>
          <a:xfrm>
            <a:off x="8492732" y="3424914"/>
            <a:ext cx="3464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Student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table</a:t>
            </a:r>
            <a:r>
              <a:rPr lang="ko-KR" altLang="en-US" sz="2400" b="1" dirty="0"/>
              <a:t> 에서 </a:t>
            </a:r>
            <a:endParaRPr lang="en-US" altLang="ko-KR" sz="2400" b="1" dirty="0"/>
          </a:p>
          <a:p>
            <a:r>
              <a:rPr lang="en-US" altLang="ko-KR" sz="2400" b="1" dirty="0" err="1"/>
              <a:t>courseName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중복 제거</a:t>
            </a:r>
          </a:p>
        </p:txBody>
      </p:sp>
    </p:spTree>
    <p:extLst>
      <p:ext uri="{BB962C8B-B14F-4D97-AF65-F5344CB8AC3E}">
        <p14:creationId xmlns:p14="http://schemas.microsoft.com/office/powerpoint/2010/main" val="109418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6"/>
            <a:ext cx="9716911" cy="4351338"/>
          </a:xfrm>
        </p:spPr>
        <p:txBody>
          <a:bodyPr/>
          <a:lstStyle/>
          <a:p>
            <a:r>
              <a:rPr lang="en-US" altLang="ko-Kore-KR" sz="3200" dirty="0"/>
              <a:t>Inner Join – </a:t>
            </a:r>
            <a:r>
              <a:rPr lang="ko-KR" altLang="en-US" sz="3200" dirty="0"/>
              <a:t>가장 일반적인</a:t>
            </a:r>
            <a:r>
              <a:rPr lang="en-US" altLang="ko-KR" sz="3200" dirty="0"/>
              <a:t> join</a:t>
            </a:r>
          </a:p>
          <a:p>
            <a:endParaRPr lang="en-US" altLang="ko-Kore-KR" dirty="0"/>
          </a:p>
          <a:p>
            <a:pPr marL="0" indent="0">
              <a:buNone/>
            </a:pPr>
            <a:r>
              <a:rPr lang="en-US" altLang="ko-Kore-KR" sz="2000" dirty="0"/>
              <a:t>ex) select B.BORROWER_ID, B.LASTNAME, B.COUNTRY, </a:t>
            </a:r>
            <a:br>
              <a:rPr lang="en-US" altLang="ko-Kore-KR" sz="2000" dirty="0"/>
            </a:br>
            <a:r>
              <a:rPr lang="en-US" altLang="ko-Kore-KR" sz="2000" dirty="0"/>
              <a:t>             L.BORROWER_ID, L.LOAN_DATE </a:t>
            </a:r>
            <a:br>
              <a:rPr lang="en-US" altLang="ko-Kore-KR" sz="2000" dirty="0"/>
            </a:br>
            <a:r>
              <a:rPr lang="en-US" altLang="ko-Kore-KR" sz="2000" dirty="0"/>
              <a:t>      from BORROWER B, inner join LOAN L </a:t>
            </a:r>
            <a:br>
              <a:rPr lang="en-US" altLang="ko-Kore-KR" sz="2000" dirty="0"/>
            </a:br>
            <a:r>
              <a:rPr lang="en-US" altLang="ko-Kore-KR" sz="2000" dirty="0"/>
              <a:t>      on B.BORROWER_ID = L.BORROWER_ID</a:t>
            </a:r>
          </a:p>
          <a:p>
            <a:endParaRPr lang="en-US" altLang="ko-Kore-KR" dirty="0"/>
          </a:p>
          <a:p>
            <a:endParaRPr lang="en-US" altLang="ko-Kore-KR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80C8CA92-24C1-FE4C-9742-8FC38B9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965" y="1713281"/>
            <a:ext cx="2534355" cy="25172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B6E8A-03E4-F54A-B682-4BA80C27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26" y="4111862"/>
            <a:ext cx="4413619" cy="22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9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7835-E632-074B-9608-49C1A52E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8336"/>
            <a:ext cx="10515600" cy="4351338"/>
          </a:xfrm>
        </p:spPr>
        <p:txBody>
          <a:bodyPr/>
          <a:lstStyle/>
          <a:p>
            <a:r>
              <a:rPr kumimoji="1" lang="en-US" altLang="ko-Kore-KR" sz="3200" dirty="0"/>
              <a:t>Inner Join of 3 Tables</a:t>
            </a:r>
          </a:p>
          <a:p>
            <a:endParaRPr kumimoji="1" lang="en-US" altLang="ko-Kore-KR" dirty="0"/>
          </a:p>
          <a:p>
            <a:pPr marL="457200" lvl="1" indent="0">
              <a:buNone/>
            </a:pPr>
            <a:r>
              <a:rPr kumimoji="1" lang="en-US" altLang="ko-Kore-KR" sz="2000" dirty="0"/>
              <a:t>ex) select B.LASTNAME, L.COPY_ID, C.STATUS </a:t>
            </a:r>
            <a:br>
              <a:rPr kumimoji="1" lang="en-US" altLang="ko-Kore-KR" sz="2000" dirty="0"/>
            </a:br>
            <a:r>
              <a:rPr kumimoji="1" lang="en-US" altLang="ko-Kore-KR" sz="2000" dirty="0"/>
              <a:t>     from BORROWER B</a:t>
            </a:r>
            <a:br>
              <a:rPr kumimoji="1" lang="en-US" altLang="ko-Kore-KR" sz="2000" dirty="0"/>
            </a:br>
            <a:r>
              <a:rPr kumimoji="1" lang="en-US" altLang="ko-Kore-KR" sz="2000" dirty="0"/>
              <a:t>	inner join LOAN L on B.BORROWER_ID, L.BORROWER_ID</a:t>
            </a:r>
            <a:br>
              <a:rPr kumimoji="1" lang="en-US" altLang="ko-Kore-KR" sz="2000" dirty="0"/>
            </a:br>
            <a:r>
              <a:rPr kumimoji="1" lang="en-US" altLang="ko-Kore-KR" sz="2000" dirty="0"/>
              <a:t>     inner join COPY C on L.COPY_ID, C.COPY_ID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DBE5A-0D55-B74D-B8A7-891402FA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6285067" cy="213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101D60-93D4-234E-990E-9675423B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594" y="3578495"/>
            <a:ext cx="3877029" cy="15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9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10" y="136344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ore-KR" sz="3200" dirty="0"/>
              <a:t>Outer Join</a:t>
            </a:r>
          </a:p>
          <a:p>
            <a:endParaRPr lang="en-US" altLang="ko-Kore-KR" sz="3200" dirty="0"/>
          </a:p>
          <a:p>
            <a:pPr lvl="1"/>
            <a:r>
              <a:rPr lang="en-US" altLang="ko-Kore-KR" sz="3200" dirty="0"/>
              <a:t>Left (Outer) Join</a:t>
            </a:r>
          </a:p>
          <a:p>
            <a:pPr lvl="1"/>
            <a:r>
              <a:rPr lang="en-US" altLang="ko-Kore-KR" sz="3200" dirty="0"/>
              <a:t>Right (Outer) Join</a:t>
            </a:r>
          </a:p>
          <a:p>
            <a:pPr lvl="1"/>
            <a:endParaRPr lang="en-US" altLang="ko-Kore-KR" sz="3200" dirty="0"/>
          </a:p>
          <a:p>
            <a:r>
              <a:rPr lang="en-US" altLang="ko-Kore-KR" sz="3600" dirty="0"/>
              <a:t>Union</a:t>
            </a:r>
          </a:p>
          <a:p>
            <a:pPr lvl="1"/>
            <a:r>
              <a:rPr lang="en-US" altLang="ko-Kore-KR" sz="2800" dirty="0"/>
              <a:t>UNION</a:t>
            </a:r>
            <a:r>
              <a:rPr lang="ko-KR" altLang="en-US" sz="2800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중복제거</a:t>
            </a:r>
            <a:r>
              <a:rPr lang="en-US" altLang="ko-KR" sz="2800" dirty="0"/>
              <a:t>)</a:t>
            </a:r>
            <a:endParaRPr lang="en-US" altLang="ko-Kore-KR" sz="2800" dirty="0"/>
          </a:p>
          <a:p>
            <a:pPr lvl="1"/>
            <a:r>
              <a:rPr lang="en-US" altLang="ko-Kore-KR" sz="2800" dirty="0"/>
              <a:t>UNION ALL (</a:t>
            </a:r>
            <a:r>
              <a:rPr lang="ko-KR" altLang="en-US" sz="2800" dirty="0" err="1"/>
              <a:t>중복포함</a:t>
            </a:r>
            <a:r>
              <a:rPr lang="en-US" altLang="ko-KR" sz="2800" dirty="0"/>
              <a:t>)</a:t>
            </a:r>
            <a:endParaRPr lang="en-US" altLang="ko-Kore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028417-8EDA-B548-8D95-474A5844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76" y="1683496"/>
            <a:ext cx="3010062" cy="21000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631C69-39CD-5846-807D-08C38DB6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954" y="1565786"/>
            <a:ext cx="3108062" cy="21000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0ACF6E-3BB9-D34F-A3FC-8AE0DCA0B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47" y="3972624"/>
            <a:ext cx="1914872" cy="14973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133ED0-2CE3-3C41-855B-74305742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932" y="3893254"/>
            <a:ext cx="1986858" cy="1497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6CA11C-B58F-424C-9563-C21657A78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447" y="5537691"/>
            <a:ext cx="2306291" cy="106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91592-B27B-E24B-BA05-566348765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998" y="5494556"/>
            <a:ext cx="3508033" cy="10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8C88C-CB5F-4540-95CA-DFECFC2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Entity Diagram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F7974C-5D21-E149-92CE-3235BE63F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87" y="1857397"/>
            <a:ext cx="11029025" cy="4520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C7E13-9CBA-3444-B0BE-1F87854200F0}"/>
              </a:ext>
            </a:extLst>
          </p:cNvPr>
          <p:cNvSpPr txBox="1"/>
          <p:nvPr/>
        </p:nvSpPr>
        <p:spPr>
          <a:xfrm>
            <a:off x="3036710" y="245890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Entity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AB586-3190-914A-9A9F-BEE1EE05A283}"/>
              </a:ext>
            </a:extLst>
          </p:cNvPr>
          <p:cNvSpPr txBox="1"/>
          <p:nvPr/>
        </p:nvSpPr>
        <p:spPr>
          <a:xfrm>
            <a:off x="5063066" y="1573988"/>
            <a:ext cx="1282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Attribute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1091D-716E-5A40-BEB3-E7F8473DD02F}"/>
              </a:ext>
            </a:extLst>
          </p:cNvPr>
          <p:cNvSpPr txBox="1"/>
          <p:nvPr/>
        </p:nvSpPr>
        <p:spPr>
          <a:xfrm>
            <a:off x="7337778" y="2607214"/>
            <a:ext cx="3143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Entity </a:t>
            </a:r>
            <a:r>
              <a:rPr kumimoji="1" lang="en-US" altLang="ko-Kore-KR" sz="2400" dirty="0">
                <a:sym typeface="Wingdings" pitchFamily="2" charset="2"/>
              </a:rPr>
              <a:t> Table</a:t>
            </a:r>
          </a:p>
          <a:p>
            <a:r>
              <a:rPr kumimoji="1" lang="en-US" altLang="ko-Kore-KR" sz="2400" dirty="0">
                <a:sym typeface="Wingdings" pitchFamily="2" charset="2"/>
              </a:rPr>
              <a:t>Attribute  Columns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64480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814"/>
            <a:ext cx="10515600" cy="1091168"/>
          </a:xfrm>
        </p:spPr>
        <p:txBody>
          <a:bodyPr/>
          <a:lstStyle/>
          <a:p>
            <a:r>
              <a:rPr kumimoji="1" lang="en-US" altLang="ko-Kore-KR" dirty="0"/>
              <a:t>Left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4"/>
            <a:ext cx="10515600" cy="4351338"/>
          </a:xfrm>
        </p:spPr>
        <p:txBody>
          <a:bodyPr/>
          <a:lstStyle/>
          <a:p>
            <a:r>
              <a:rPr kumimoji="1" lang="en-US" altLang="ko-Kore-KR" sz="3200" dirty="0"/>
              <a:t>Left Table </a:t>
            </a:r>
            <a:r>
              <a:rPr kumimoji="1" lang="ko-KR" altLang="en-US" sz="3200" dirty="0"/>
              <a:t>전체 </a:t>
            </a:r>
            <a:r>
              <a:rPr kumimoji="1" lang="en-US" altLang="ko-KR" sz="3200" dirty="0"/>
              <a:t>row </a:t>
            </a:r>
            <a:r>
              <a:rPr kumimoji="1" lang="ko-KR" altLang="en-US" sz="3200" dirty="0"/>
              <a:t>와 조건에 맞는 </a:t>
            </a:r>
            <a:r>
              <a:rPr kumimoji="1" lang="en-US" altLang="ko-KR" sz="3200" dirty="0"/>
              <a:t>right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Table row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lang="en-US" altLang="ko-Kore-KR" sz="2000" dirty="0"/>
              <a:t>ex) select B.BORROWER_ID, B.LASTNAME, B.COUNTRY, </a:t>
            </a:r>
            <a:br>
              <a:rPr lang="en-US" altLang="ko-Kore-KR" sz="2000" dirty="0"/>
            </a:br>
            <a:r>
              <a:rPr lang="en-US" altLang="ko-Kore-KR" sz="2000" dirty="0"/>
              <a:t>             L.BORROWER_ID, L.LOAN_DATE </a:t>
            </a:r>
            <a:br>
              <a:rPr lang="en-US" altLang="ko-Kore-KR" sz="2000" dirty="0"/>
            </a:br>
            <a:r>
              <a:rPr lang="en-US" altLang="ko-Kore-KR" sz="2000" dirty="0"/>
              <a:t>      from BORROWER B left join LOAN L </a:t>
            </a:r>
            <a:br>
              <a:rPr lang="en-US" altLang="ko-Kore-KR" sz="2000" dirty="0"/>
            </a:br>
            <a:r>
              <a:rPr lang="en-US" altLang="ko-Kore-KR" sz="20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03" y="3926415"/>
            <a:ext cx="4007219" cy="2036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951B59-9DF3-F640-AC91-D5069251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414" y="4061353"/>
            <a:ext cx="5479386" cy="203605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9F60CC0-2835-C44E-B6E2-518408C5E2BE}"/>
              </a:ext>
            </a:extLst>
          </p:cNvPr>
          <p:cNvSpPr/>
          <p:nvPr/>
        </p:nvSpPr>
        <p:spPr>
          <a:xfrm>
            <a:off x="8884355" y="4061353"/>
            <a:ext cx="2562577" cy="14512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0798E-07E7-394C-A2FC-B43BF5D2D678}"/>
              </a:ext>
            </a:extLst>
          </p:cNvPr>
          <p:cNvSpPr txBox="1"/>
          <p:nvPr/>
        </p:nvSpPr>
        <p:spPr>
          <a:xfrm>
            <a:off x="9076267" y="3661656"/>
            <a:ext cx="198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from LOAN Table</a:t>
            </a:r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51B914B-F971-AD4F-B7D6-9F6312F35364}"/>
              </a:ext>
            </a:extLst>
          </p:cNvPr>
          <p:cNvSpPr/>
          <p:nvPr/>
        </p:nvSpPr>
        <p:spPr>
          <a:xfrm>
            <a:off x="5874414" y="4061353"/>
            <a:ext cx="2919630" cy="213624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5229E-1BF1-364F-A2E6-2C5C61FDB399}"/>
              </a:ext>
            </a:extLst>
          </p:cNvPr>
          <p:cNvSpPr txBox="1"/>
          <p:nvPr/>
        </p:nvSpPr>
        <p:spPr>
          <a:xfrm>
            <a:off x="5988132" y="6197598"/>
            <a:ext cx="26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from BORROWER Table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6169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814"/>
            <a:ext cx="10515600" cy="1091168"/>
          </a:xfrm>
        </p:spPr>
        <p:txBody>
          <a:bodyPr/>
          <a:lstStyle/>
          <a:p>
            <a:r>
              <a:rPr kumimoji="1" lang="en-US" altLang="ko-Kore-KR" dirty="0"/>
              <a:t>Right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4"/>
            <a:ext cx="10515600" cy="4351338"/>
          </a:xfrm>
        </p:spPr>
        <p:txBody>
          <a:bodyPr/>
          <a:lstStyle/>
          <a:p>
            <a:r>
              <a:rPr kumimoji="1" lang="en-US" altLang="ko-Kore-KR" sz="3200" dirty="0"/>
              <a:t>Right Table </a:t>
            </a:r>
            <a:r>
              <a:rPr kumimoji="1" lang="ko-KR" altLang="en-US" sz="3200" dirty="0"/>
              <a:t>전체 </a:t>
            </a:r>
            <a:r>
              <a:rPr kumimoji="1" lang="en-US" altLang="ko-KR" sz="3200" dirty="0"/>
              <a:t>row </a:t>
            </a:r>
            <a:r>
              <a:rPr kumimoji="1" lang="ko-KR" altLang="en-US" sz="3200" dirty="0"/>
              <a:t>와 조건에 맞는 </a:t>
            </a:r>
            <a:r>
              <a:rPr kumimoji="1" lang="en-US" altLang="ko-KR" sz="3200" dirty="0"/>
              <a:t>left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Table row</a:t>
            </a:r>
          </a:p>
          <a:p>
            <a:endParaRPr kumimoji="1" lang="en-US" altLang="ko-KR" dirty="0"/>
          </a:p>
          <a:p>
            <a:pPr marL="457200" lvl="1" indent="0">
              <a:buNone/>
            </a:pPr>
            <a:r>
              <a:rPr lang="en-US" altLang="ko-Kore-KR" sz="2000" dirty="0"/>
              <a:t>ex) select B.BORROWER_ID, B.LASTNAME, B.COUNTRY, </a:t>
            </a:r>
            <a:br>
              <a:rPr lang="en-US" altLang="ko-Kore-KR" sz="2000" dirty="0"/>
            </a:br>
            <a:r>
              <a:rPr lang="en-US" altLang="ko-Kore-KR" sz="2000" dirty="0"/>
              <a:t>             L.BORROWER_ID, L.LOAN_DATE </a:t>
            </a:r>
            <a:br>
              <a:rPr lang="en-US" altLang="ko-Kore-KR" sz="2000" dirty="0"/>
            </a:br>
            <a:r>
              <a:rPr lang="en-US" altLang="ko-Kore-KR" sz="2000" dirty="0"/>
              <a:t>      from BORROWER B right join LOAN L </a:t>
            </a:r>
            <a:br>
              <a:rPr lang="en-US" altLang="ko-Kore-KR" sz="2000" dirty="0"/>
            </a:br>
            <a:r>
              <a:rPr lang="en-US" altLang="ko-Kore-KR" sz="20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03" y="3926415"/>
            <a:ext cx="4007219" cy="2036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01C1D-4429-C24F-A8D9-852ADAB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124" y="4045478"/>
            <a:ext cx="5046968" cy="1730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353F6-FDAB-5243-BF80-9162E5C0A5FC}"/>
              </a:ext>
            </a:extLst>
          </p:cNvPr>
          <p:cNvSpPr txBox="1"/>
          <p:nvPr/>
        </p:nvSpPr>
        <p:spPr>
          <a:xfrm>
            <a:off x="5977257" y="5711082"/>
            <a:ext cx="532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NULL               NULL         NULL         D11                    11/24/2010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38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2431"/>
          </a:xfrm>
        </p:spPr>
        <p:txBody>
          <a:bodyPr/>
          <a:lstStyle/>
          <a:p>
            <a:r>
              <a:rPr kumimoji="1" lang="en-US" altLang="ko-KR" dirty="0"/>
              <a:t>Practice2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sz="3600" dirty="0"/>
              <a:t>Join Operation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5"/>
            <a:ext cx="10515600" cy="458646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 dirty="0"/>
              <a:t>Query 1 – </a:t>
            </a:r>
            <a:r>
              <a:rPr lang="en" altLang="ko-Kore-KR" sz="2400" dirty="0"/>
              <a:t>department number 5 </a:t>
            </a:r>
            <a:r>
              <a:rPr lang="ko-KR" altLang="en-US" sz="2400" dirty="0"/>
              <a:t>의 </a:t>
            </a:r>
            <a:r>
              <a:rPr kumimoji="1" lang="ko-KR" altLang="en-US" sz="2400" dirty="0"/>
              <a:t>모든</a:t>
            </a:r>
            <a:r>
              <a:rPr kumimoji="1" lang="en-US" altLang="ko-KR" sz="2400" dirty="0"/>
              <a:t> employee 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name </a:t>
            </a:r>
            <a:r>
              <a:rPr kumimoji="1" lang="ko-KR" altLang="en-US" sz="2400" dirty="0"/>
              <a:t>과 </a:t>
            </a:r>
            <a:br>
              <a:rPr kumimoji="1" lang="en-US" altLang="ko-KR" sz="2400" dirty="0"/>
            </a:br>
            <a:r>
              <a:rPr kumimoji="1" lang="ko-KR" altLang="en-US" sz="2400" dirty="0"/>
              <a:t>              </a:t>
            </a:r>
            <a:r>
              <a:rPr lang="en" altLang="ko-Kore-KR" sz="2400" dirty="0"/>
              <a:t>job start date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조회</a:t>
            </a:r>
            <a:br>
              <a:rPr lang="en-US" altLang="ko-KR" sz="2400" dirty="0"/>
            </a:br>
            <a:r>
              <a:rPr lang="en-US" altLang="ko-KR" sz="1800" dirty="0"/>
              <a:t>(</a:t>
            </a:r>
            <a:r>
              <a:rPr lang="en" altLang="ko-Kore-KR" sz="1800" dirty="0"/>
              <a:t>EMPLOYEES table </a:t>
            </a:r>
            <a:r>
              <a:rPr lang="ko-KR" altLang="en-US" sz="1800" dirty="0"/>
              <a:t>을 </a:t>
            </a:r>
            <a:r>
              <a:rPr lang="en" altLang="ko-Kore-KR" sz="1800" dirty="0"/>
              <a:t>left table</a:t>
            </a:r>
            <a:r>
              <a:rPr lang="ko-KR" altLang="en-US" sz="1800" dirty="0"/>
              <a:t> 로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" altLang="ko-Kore-KR" sz="1800" dirty="0"/>
              <a:t>JOB_HISTORY table </a:t>
            </a:r>
            <a:r>
              <a:rPr lang="ko-KR" altLang="en-US" sz="1800" dirty="0"/>
              <a:t>을 </a:t>
            </a:r>
            <a:r>
              <a:rPr lang="en" altLang="ko-Kore-KR" sz="1800" dirty="0"/>
              <a:t>right table</a:t>
            </a:r>
            <a:r>
              <a:rPr lang="ko-KR" altLang="en-US" sz="1800" dirty="0"/>
              <a:t> 로 사용하는 </a:t>
            </a:r>
            <a:r>
              <a:rPr lang="en-US" altLang="ko-KR" sz="1800" dirty="0"/>
              <a:t>inner join)</a:t>
            </a:r>
            <a:br>
              <a:rPr lang="en-US" altLang="ko-KR" sz="1800" dirty="0"/>
            </a:b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kumimoji="1" lang="en-US" altLang="ko-KR" sz="2400" dirty="0"/>
              <a:t>Query 2 – </a:t>
            </a:r>
            <a:r>
              <a:rPr lang="en" altLang="ko-Kore-KR" sz="2400" dirty="0"/>
              <a:t>department number 5 </a:t>
            </a:r>
            <a:r>
              <a:rPr lang="ko-KR" altLang="en-US" sz="2400" dirty="0"/>
              <a:t>의 </a:t>
            </a:r>
            <a:r>
              <a:rPr kumimoji="1" lang="ko-KR" altLang="en-US" sz="2400" dirty="0"/>
              <a:t>모든</a:t>
            </a:r>
            <a:r>
              <a:rPr kumimoji="1" lang="en-US" altLang="ko-KR" sz="2400" dirty="0"/>
              <a:t> employee 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name,</a:t>
            </a:r>
            <a:r>
              <a:rPr kumimoji="1" lang="ko-KR" altLang="en-US" sz="2400" dirty="0"/>
              <a:t> </a:t>
            </a:r>
            <a:br>
              <a:rPr kumimoji="1" lang="en-US" altLang="ko-KR" sz="2400" dirty="0"/>
            </a:br>
            <a:r>
              <a:rPr kumimoji="1" lang="ko-KR" altLang="en-US" sz="2400" dirty="0"/>
              <a:t>              </a:t>
            </a:r>
            <a:r>
              <a:rPr lang="en" altLang="ko-Kore-KR" sz="2400" dirty="0"/>
              <a:t>job start date, Job Title</a:t>
            </a:r>
            <a:r>
              <a:rPr lang="ko-KR" altLang="en-US" sz="2400" dirty="0"/>
              <a:t> 을 조회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" altLang="ko-Kore-KR" sz="1800" dirty="0"/>
              <a:t>EMPLOYEES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" altLang="ko-Kore-KR" sz="1800" dirty="0"/>
              <a:t>JOB_HISTORY, Jobs </a:t>
            </a:r>
            <a:r>
              <a:rPr lang="en-US" altLang="ko-KR" sz="1800" dirty="0"/>
              <a:t>3</a:t>
            </a:r>
            <a:r>
              <a:rPr lang="ko-KR" altLang="en-US" sz="1800" dirty="0"/>
              <a:t> 개</a:t>
            </a:r>
            <a:r>
              <a:rPr lang="en" altLang="ko-Kore-KR" sz="1800" dirty="0"/>
              <a:t> table </a:t>
            </a:r>
            <a:r>
              <a:rPr lang="ko-KR" altLang="en-US" sz="1800" dirty="0"/>
              <a:t>을 사용하는 </a:t>
            </a:r>
            <a:r>
              <a:rPr lang="en-US" altLang="ko-KR" sz="1800" dirty="0"/>
              <a:t>inner join)</a:t>
            </a:r>
            <a:endParaRPr kumimoji="1" lang="en-US" altLang="ko-KR" sz="1800" dirty="0"/>
          </a:p>
          <a:p>
            <a:pPr>
              <a:lnSpc>
                <a:spcPct val="110000"/>
              </a:lnSpc>
            </a:pPr>
            <a:endParaRPr kumimoji="1" lang="en-US" altLang="ko-KR" sz="1800" dirty="0"/>
          </a:p>
          <a:p>
            <a:pPr>
              <a:lnSpc>
                <a:spcPct val="110000"/>
              </a:lnSpc>
            </a:pPr>
            <a:r>
              <a:rPr kumimoji="1" lang="en-US" altLang="ko-KR" sz="2400" dirty="0"/>
              <a:t>Query 3 –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EMPLOYEES 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DEPARTMENT TABLE </a:t>
            </a:r>
            <a:r>
              <a:rPr kumimoji="1" lang="ko-KR" altLang="en-US" sz="2400" dirty="0"/>
              <a:t>을 </a:t>
            </a:r>
            <a:r>
              <a:rPr kumimoji="1" lang="en-US" altLang="ko-KR" sz="2400" dirty="0"/>
              <a:t>Left Outer Join </a:t>
            </a:r>
            <a:r>
              <a:rPr kumimoji="1" lang="ko-KR" altLang="en-US" sz="2400" dirty="0"/>
              <a:t>하여  </a:t>
            </a:r>
            <a:br>
              <a:rPr kumimoji="1" lang="en-US" altLang="ko-KR" sz="2400" dirty="0"/>
            </a:br>
            <a:r>
              <a:rPr kumimoji="1" lang="ko-KR" altLang="en-US" sz="2400" dirty="0"/>
              <a:t>              모든</a:t>
            </a:r>
            <a:r>
              <a:rPr kumimoji="1" lang="en-US" altLang="ko-KR" sz="2400" dirty="0"/>
              <a:t> employee </a:t>
            </a:r>
            <a:r>
              <a:rPr kumimoji="1" lang="ko-KR" altLang="en-US" sz="2400" dirty="0"/>
              <a:t>의 </a:t>
            </a:r>
            <a:r>
              <a:rPr lang="en" altLang="ko-Kore-KR" sz="2400" dirty="0"/>
              <a:t>employee id, last name, department id</a:t>
            </a:r>
            <a:r>
              <a:rPr lang="en-US" altLang="ko-KR" sz="2400" dirty="0"/>
              <a:t>,</a:t>
            </a:r>
            <a:r>
              <a:rPr lang="en" altLang="ko-Kore-KR" sz="2400" dirty="0"/>
              <a:t> </a:t>
            </a:r>
            <a:br>
              <a:rPr lang="en" altLang="ko-Kore-KR" sz="2400" dirty="0"/>
            </a:br>
            <a:r>
              <a:rPr lang="ko-KR" altLang="en-US" sz="2400" dirty="0"/>
              <a:t>              </a:t>
            </a:r>
            <a:r>
              <a:rPr lang="en" altLang="ko-Kore-KR" sz="2400" dirty="0"/>
              <a:t>department 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조회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" altLang="ko-Kore-KR" sz="1800" dirty="0"/>
              <a:t>EMPLOYEES table </a:t>
            </a:r>
            <a:r>
              <a:rPr lang="ko-KR" altLang="en-US" sz="1800" dirty="0"/>
              <a:t>을 </a:t>
            </a:r>
            <a:r>
              <a:rPr lang="en" altLang="ko-Kore-KR" sz="1800" dirty="0"/>
              <a:t>left table</a:t>
            </a:r>
            <a:r>
              <a:rPr lang="ko-KR" altLang="en-US" sz="1800" dirty="0"/>
              <a:t> 로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" altLang="ko-Kore-KR" sz="1800" dirty="0"/>
              <a:t>JOB_HISTORY table </a:t>
            </a:r>
            <a:r>
              <a:rPr lang="ko-KR" altLang="en-US" sz="1800" dirty="0"/>
              <a:t>을 </a:t>
            </a:r>
            <a:r>
              <a:rPr lang="en" altLang="ko-Kore-KR" sz="1800" dirty="0"/>
              <a:t>right table</a:t>
            </a:r>
            <a:r>
              <a:rPr lang="ko-KR" altLang="en-US" sz="1800" dirty="0"/>
              <a:t> 로 사용</a:t>
            </a:r>
            <a:r>
              <a:rPr lang="en-US" altLang="ko-KR" sz="1800" dirty="0"/>
              <a:t>)</a:t>
            </a:r>
          </a:p>
          <a:p>
            <a:pPr>
              <a:lnSpc>
                <a:spcPct val="110000"/>
              </a:lnSpc>
            </a:pP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03582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6" y="615742"/>
            <a:ext cx="1069904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400" dirty="0"/>
              <a:t>Query 4 – Query 3 </a:t>
            </a:r>
            <a:r>
              <a:rPr kumimoji="1" lang="ko-KR" altLang="en-US" sz="2400" dirty="0"/>
              <a:t>에서</a:t>
            </a:r>
            <a:r>
              <a:rPr lang="ko-KR" altLang="en-US" sz="2400" dirty="0"/>
              <a:t> </a:t>
            </a:r>
            <a:r>
              <a:rPr lang="en-US" altLang="ko-KR" sz="2400" dirty="0"/>
              <a:t>1980</a:t>
            </a:r>
            <a:r>
              <a:rPr lang="ko-KR" altLang="en-US" sz="2400" dirty="0"/>
              <a:t> 년 이전 태어난 </a:t>
            </a:r>
            <a:r>
              <a:rPr lang="en" altLang="ko-Kore-KR" sz="2400" dirty="0"/>
              <a:t>employee</a:t>
            </a:r>
            <a:r>
              <a:rPr lang="ko-KR" altLang="en-US" sz="2400" dirty="0"/>
              <a:t> 만 조회하는</a:t>
            </a:r>
            <a:br>
              <a:rPr lang="en-US" altLang="ko-KR" sz="2400" dirty="0"/>
            </a:br>
            <a:r>
              <a:rPr lang="ko-KR" altLang="en-US" sz="2400" dirty="0"/>
              <a:t>              조건 추가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br>
              <a:rPr lang="en-US" altLang="ko-KR" sz="1800" dirty="0"/>
            </a:br>
            <a:endParaRPr lang="en-US" altLang="ko-KR" sz="1800" dirty="0"/>
          </a:p>
        </p:txBody>
      </p: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A9E2786-3B2E-43C5-AB78-94FDEBCB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8" y="1644161"/>
            <a:ext cx="8986265" cy="52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0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289398-6D77-4CB4-8E04-F8C34678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193"/>
            <a:ext cx="12192000" cy="1414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89E1D7-5519-4448-83A9-38D24B1F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3" y="5017755"/>
            <a:ext cx="12192000" cy="1507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C2233B-F9DE-4B08-82D1-183456E8D6F8}"/>
              </a:ext>
            </a:extLst>
          </p:cNvPr>
          <p:cNvSpPr txBox="1"/>
          <p:nvPr/>
        </p:nvSpPr>
        <p:spPr>
          <a:xfrm>
            <a:off x="123093" y="60545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F8727-7B3D-4D38-9EC4-3ACF6649CA69}"/>
              </a:ext>
            </a:extLst>
          </p:cNvPr>
          <p:cNvSpPr txBox="1"/>
          <p:nvPr/>
        </p:nvSpPr>
        <p:spPr>
          <a:xfrm>
            <a:off x="123093" y="3429000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59F01-4BA3-4342-B662-4CD85A8A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8114"/>
            <a:ext cx="5994400" cy="774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EB15E-EEA4-4147-AD43-3A71447A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33" y="3798332"/>
            <a:ext cx="5994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2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F0F92C0-AAF6-4079-9DF0-8CAA3B35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9" y="1262795"/>
            <a:ext cx="10204939" cy="2589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8210E-3F08-4336-BA51-9ADF9C436C2C}"/>
              </a:ext>
            </a:extLst>
          </p:cNvPr>
          <p:cNvSpPr txBox="1"/>
          <p:nvPr/>
        </p:nvSpPr>
        <p:spPr>
          <a:xfrm>
            <a:off x="215139" y="302299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0F348-CD97-C945-9A38-C83B2959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01" y="590770"/>
            <a:ext cx="6692900" cy="58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DD47C-2737-FD40-A1CE-03AEFF9318BC}"/>
              </a:ext>
            </a:extLst>
          </p:cNvPr>
          <p:cNvSpPr txBox="1"/>
          <p:nvPr/>
        </p:nvSpPr>
        <p:spPr>
          <a:xfrm>
            <a:off x="247272" y="4220069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Query 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46D70C-37C5-EF48-AC96-0D6B9D963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6895"/>
            <a:ext cx="12192000" cy="15736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5B2D2F-6A31-BF41-8D1E-BCA638DC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674" y="4300434"/>
            <a:ext cx="6417027" cy="7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3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97D4-2B83-4205-9F20-2CE8FAD9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Constraints of Database (</a:t>
            </a:r>
            <a:r>
              <a:rPr lang="ko-KR" altLang="en-US" sz="4000" dirty="0"/>
              <a:t>무결성 제약조건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90E40-086C-4EE7-A528-4EB69FC7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10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Entity Integrity Constraint (</a:t>
            </a:r>
            <a:r>
              <a:rPr lang="ko-KR" altLang="en-US" dirty="0"/>
              <a:t>개체의 무결성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400" dirty="0"/>
              <a:t>- Primary key </a:t>
            </a:r>
            <a:r>
              <a:rPr lang="ko-KR" altLang="en-US" sz="2400" dirty="0"/>
              <a:t>는 </a:t>
            </a:r>
            <a:r>
              <a:rPr lang="en-US" altLang="ko-KR" sz="2400" dirty="0"/>
              <a:t>null </a:t>
            </a:r>
            <a:r>
              <a:rPr lang="ko-KR" altLang="en-US" sz="2400" dirty="0"/>
              <a:t>값을 가질 수 없다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Referential</a:t>
            </a:r>
            <a:r>
              <a:rPr lang="ko-KR" altLang="en-US" dirty="0"/>
              <a:t> </a:t>
            </a:r>
            <a:r>
              <a:rPr lang="en-US" altLang="ko-KR" dirty="0"/>
              <a:t>Integrity Constraint (</a:t>
            </a:r>
            <a:r>
              <a:rPr lang="ko-KR" altLang="en-US" dirty="0"/>
              <a:t>참조의 무결성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	- Foreign Key </a:t>
            </a:r>
            <a:r>
              <a:rPr lang="ko-KR" altLang="en-US" dirty="0"/>
              <a:t>는 </a:t>
            </a:r>
            <a:r>
              <a:rPr lang="en-US" altLang="ko-KR" dirty="0"/>
              <a:t>null </a:t>
            </a:r>
            <a:r>
              <a:rPr lang="ko-KR" altLang="en-US" dirty="0"/>
              <a:t>이거나 참조하는 </a:t>
            </a:r>
            <a:r>
              <a:rPr lang="en-US" altLang="ko-KR" dirty="0"/>
              <a:t>Primary Key </a:t>
            </a:r>
            <a:r>
              <a:rPr lang="ko-KR" altLang="en-US" dirty="0"/>
              <a:t>와 동일해야 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Domain Constraint (</a:t>
            </a:r>
            <a:r>
              <a:rPr lang="ko-KR" altLang="en-US" dirty="0"/>
              <a:t>허용되는 값의 무결성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	- column </a:t>
            </a:r>
            <a:r>
              <a:rPr lang="ko-KR" altLang="en-US" dirty="0"/>
              <a:t>과 무관한 값이 들어가면 안된다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Null Constraint (Null </a:t>
            </a:r>
            <a:r>
              <a:rPr lang="ko-KR" altLang="en-US" dirty="0"/>
              <a:t>값이 들어올 수 없다</a:t>
            </a:r>
            <a:r>
              <a:rPr lang="en-US" altLang="ko-KR" dirty="0"/>
              <a:t>.)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4320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1404C-2EC0-4B27-A096-F102F6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Built-in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6BF42-5AD0-4F86-9EA4-BA285CA5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SUM(SALEPRICE) as SUM_OF_SALEPRICE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MAX(QUANTITY)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AVG(SALEPRICE)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ROUND(SALEPRICE)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b="0" i="1" dirty="0">
              <a:solidFill>
                <a:srgbClr val="1F1F1F"/>
              </a:solidFill>
              <a:effectLst/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LENGTH(ANIMAL) from PETSALE</a:t>
            </a:r>
          </a:p>
        </p:txBody>
      </p:sp>
    </p:spTree>
    <p:extLst>
      <p:ext uri="{BB962C8B-B14F-4D97-AF65-F5344CB8AC3E}">
        <p14:creationId xmlns:p14="http://schemas.microsoft.com/office/powerpoint/2010/main" val="228573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Python SQL API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09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SQL API ?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D278A-14A7-6047-9D44-0B2DFCA9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690688"/>
            <a:ext cx="7992533" cy="46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87488-63C0-8248-82B5-AF40740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87"/>
            <a:ext cx="10515600" cy="1116137"/>
          </a:xfrm>
        </p:spPr>
        <p:txBody>
          <a:bodyPr/>
          <a:lstStyle/>
          <a:p>
            <a:r>
              <a:rPr kumimoji="1" lang="en-US" altLang="ko-Kore-KR" dirty="0"/>
              <a:t>E-R (Entity-Relationship) Diagram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14DE-B3EE-8441-9DEC-5CDDD5AC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47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One-to-One Relationship   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한사람의 작가가 쓴 책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One-to-Many Relationship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dirty="0"/>
              <a:t>    </a:t>
            </a:r>
            <a:r>
              <a:rPr lang="en-US" altLang="ko-KR" sz="2400" dirty="0"/>
              <a:t>ex) </a:t>
            </a:r>
            <a:r>
              <a:rPr lang="ko-KR" altLang="en-US" sz="2400" dirty="0"/>
              <a:t>여러사람의 작가가 쓴 책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dirty="0"/>
              <a:t>Many-to-Many Relationship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sz="2200" dirty="0"/>
              <a:t>ex) </a:t>
            </a:r>
            <a:r>
              <a:rPr lang="ko-KR" altLang="en-US" sz="2200" dirty="0"/>
              <a:t>여러 작가가 쓴 여러 권의 책</a:t>
            </a:r>
            <a:br>
              <a:rPr lang="en-US" altLang="ko-KR" dirty="0"/>
            </a:b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2CAEE-386C-D042-9223-90562417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39" y="2198691"/>
            <a:ext cx="4739216" cy="833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4B616-907A-BF4E-8F6E-DAC4AF3800E5}"/>
              </a:ext>
            </a:extLst>
          </p:cNvPr>
          <p:cNvSpPr txBox="1"/>
          <p:nvPr/>
        </p:nvSpPr>
        <p:spPr>
          <a:xfrm>
            <a:off x="6581422" y="20814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Entity</a:t>
            </a:r>
            <a:endParaRPr kumimoji="1" lang="ko-Kore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E88AF-E172-CE45-8420-F1308D9F5271}"/>
              </a:ext>
            </a:extLst>
          </p:cNvPr>
          <p:cNvSpPr txBox="1"/>
          <p:nvPr/>
        </p:nvSpPr>
        <p:spPr>
          <a:xfrm>
            <a:off x="7893181" y="1827206"/>
            <a:ext cx="15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Relationship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E143B-16A3-F142-9465-5D4E0FC5157D}"/>
              </a:ext>
            </a:extLst>
          </p:cNvPr>
          <p:cNvSpPr txBox="1"/>
          <p:nvPr/>
        </p:nvSpPr>
        <p:spPr>
          <a:xfrm>
            <a:off x="9926419" y="205789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Entity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D0FBEA-E451-D941-A860-9FAF6B9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83" y="3629297"/>
            <a:ext cx="4979428" cy="806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0128D-7747-834C-A4AE-11416BE85B0E}"/>
              </a:ext>
            </a:extLst>
          </p:cNvPr>
          <p:cNvSpPr txBox="1"/>
          <p:nvPr/>
        </p:nvSpPr>
        <p:spPr>
          <a:xfrm>
            <a:off x="7532073" y="331155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One</a:t>
            </a:r>
            <a:endParaRPr kumimoji="1" lang="ko-Kore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D8504-D291-A242-8B54-69A5C26E6D8E}"/>
              </a:ext>
            </a:extLst>
          </p:cNvPr>
          <p:cNvSpPr txBox="1"/>
          <p:nvPr/>
        </p:nvSpPr>
        <p:spPr>
          <a:xfrm>
            <a:off x="9372542" y="335356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Many</a:t>
            </a:r>
            <a:endParaRPr kumimoji="1" lang="ko-Kore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931B91-FAEA-2A4F-922E-D1BA41288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056" y="5164326"/>
            <a:ext cx="4921955" cy="8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9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 DB APIs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Connection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Connection : </a:t>
            </a:r>
          </a:p>
          <a:p>
            <a:pPr lvl="1"/>
            <a:r>
              <a:rPr kumimoji="1" lang="en-US" altLang="ko-Kore-KR" dirty="0"/>
              <a:t>cursor() - </a:t>
            </a:r>
            <a:r>
              <a:rPr lang="en-US" altLang="ko-KR" sz="2400" dirty="0"/>
              <a:t>returns a new cursor object using the connection.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commit() - </a:t>
            </a:r>
            <a:r>
              <a:rPr lang="en-US" altLang="ko-KR" sz="2400" dirty="0"/>
              <a:t>commit any pending transaction to the database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rollback() - </a:t>
            </a:r>
            <a:r>
              <a:rPr lang="en-US" altLang="ko-KR" sz="2400" dirty="0"/>
              <a:t>causes the database to roll back to the start of any pending transaction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close() - </a:t>
            </a:r>
            <a:r>
              <a:rPr lang="en-US" altLang="ko-KR" sz="2400" dirty="0"/>
              <a:t>close a database connection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Manage Transactions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Cursor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Queries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460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cursor methods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 err="1"/>
              <a:t>callproc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execute()</a:t>
            </a:r>
          </a:p>
          <a:p>
            <a:r>
              <a:rPr kumimoji="1" lang="en-US" altLang="ko-Kore-KR" dirty="0" err="1"/>
              <a:t>executemany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fetchone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fetchall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nextset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Analyze()</a:t>
            </a:r>
          </a:p>
          <a:p>
            <a:r>
              <a:rPr kumimoji="1" lang="en-US" altLang="ko-Kore-KR" dirty="0"/>
              <a:t>close()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12E69-692E-DA44-AF91-5606DCD7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24" y="2435225"/>
            <a:ext cx="7249653" cy="25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0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1" y="361156"/>
            <a:ext cx="10515600" cy="941171"/>
          </a:xfrm>
        </p:spPr>
        <p:txBody>
          <a:bodyPr/>
          <a:lstStyle/>
          <a:p>
            <a:r>
              <a:rPr kumimoji="1" lang="en-US" altLang="ko-Kore-KR" dirty="0"/>
              <a:t>Python Programming Code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91" y="1373043"/>
            <a:ext cx="10515600" cy="4351338"/>
          </a:xfrm>
        </p:spPr>
        <p:txBody>
          <a:bodyPr/>
          <a:lstStyle/>
          <a:p>
            <a:r>
              <a:rPr kumimoji="1" lang="en-US" altLang="en-US" dirty="0" err="1"/>
              <a:t>pymysql</a:t>
            </a:r>
            <a:r>
              <a:rPr kumimoji="1" lang="en-US" altLang="en-US" dirty="0"/>
              <a:t>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 : </a:t>
            </a:r>
            <a:r>
              <a:rPr kumimoji="1" lang="en-US" altLang="en-US" dirty="0"/>
              <a:t>pip install </a:t>
            </a:r>
            <a:r>
              <a:rPr kumimoji="1" lang="en-US" altLang="en-US" dirty="0" err="1"/>
              <a:t>pymysql</a:t>
            </a:r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en-US" altLang="en-US" dirty="0"/>
              <a:t>Connection object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lvl="1"/>
            <a:r>
              <a:rPr lang="en-US" altLang="ko-KR" sz="2000" dirty="0"/>
              <a:t>Connect method </a:t>
            </a:r>
            <a:r>
              <a:rPr lang="ko-KR" altLang="en-US" sz="2000" dirty="0"/>
              <a:t>를 사용하여 </a:t>
            </a:r>
            <a:r>
              <a:rPr lang="ko-KR" altLang="ko-KR" sz="2000" dirty="0"/>
              <a:t>데이터베이스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ko-KR" sz="2000" dirty="0"/>
              <a:t>연결</a:t>
            </a:r>
            <a:endParaRPr lang="en-US" altLang="ko-KR" sz="2000" dirty="0"/>
          </a:p>
          <a:p>
            <a:pPr lvl="1"/>
            <a:r>
              <a:rPr lang="en-US" altLang="ko-KR" sz="2000" dirty="0"/>
              <a:t>Connect</a:t>
            </a:r>
            <a:r>
              <a:rPr lang="ko-KR" altLang="ko-KR" sz="2000" dirty="0"/>
              <a:t> </a:t>
            </a:r>
            <a:r>
              <a:rPr lang="en-US" altLang="ko-KR" sz="2000" dirty="0"/>
              <a:t>method</a:t>
            </a:r>
            <a:r>
              <a:rPr lang="ko-KR" altLang="ko-KR" sz="2000" dirty="0"/>
              <a:t>는 연결 </a:t>
            </a:r>
            <a:r>
              <a:rPr lang="ko-KR" altLang="en-US" sz="2000" dirty="0"/>
              <a:t>객</a:t>
            </a:r>
            <a:r>
              <a:rPr lang="ko-KR" altLang="ko-KR" sz="2000" dirty="0"/>
              <a:t>체</a:t>
            </a:r>
            <a:r>
              <a:rPr lang="ko-KR" altLang="en-US" sz="2000" dirty="0"/>
              <a:t>를</a:t>
            </a:r>
            <a:r>
              <a:rPr lang="ko-KR" altLang="ko-KR" sz="2000" dirty="0"/>
              <a:t> 반환</a:t>
            </a:r>
            <a:endParaRPr lang="en-US" altLang="ko-KR" sz="2000" dirty="0"/>
          </a:p>
          <a:p>
            <a:pPr lvl="1"/>
            <a:r>
              <a:rPr lang="ko-KR" altLang="ko-KR" sz="2000" dirty="0"/>
              <a:t>연결 </a:t>
            </a:r>
            <a:r>
              <a:rPr lang="ko-KR" altLang="en-US" sz="2000" dirty="0"/>
              <a:t>객</a:t>
            </a:r>
            <a:r>
              <a:rPr lang="ko-KR" altLang="ko-KR" sz="2000" dirty="0"/>
              <a:t>체에</a:t>
            </a:r>
            <a:r>
              <a:rPr lang="en-US" altLang="ko-KR" sz="2000" dirty="0"/>
              <a:t> </a:t>
            </a:r>
            <a:r>
              <a:rPr lang="ko-KR" altLang="en-US" sz="2000" dirty="0"/>
              <a:t>대한</a:t>
            </a:r>
            <a:r>
              <a:rPr lang="ko-KR" altLang="ko-KR" sz="2000" dirty="0"/>
              <a:t> 커서 </a:t>
            </a:r>
            <a:r>
              <a:rPr lang="ko-KR" altLang="en-US" sz="2000" dirty="0"/>
              <a:t>객</a:t>
            </a:r>
            <a:r>
              <a:rPr lang="ko-KR" altLang="ko-KR" sz="2000" dirty="0"/>
              <a:t>체</a:t>
            </a:r>
            <a:r>
              <a:rPr lang="en-US" altLang="ko-KR" sz="2000" dirty="0"/>
              <a:t>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0" lvl="0" indent="0">
              <a:buNone/>
            </a:pPr>
            <a:endParaRPr lang="en-US" altLang="ko-KR" sz="2800" dirty="0">
              <a:solidFill>
                <a:srgbClr val="0070C0"/>
              </a:solidFill>
            </a:endParaRPr>
          </a:p>
          <a:p>
            <a:endParaRPr kumimoji="1" lang="en-US" altLang="ko-KR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8AA0F-3795-4305-86D4-8803AFB6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8741"/>
            <a:ext cx="9461211" cy="27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5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007"/>
            <a:ext cx="10515600" cy="619153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sz="2800" dirty="0"/>
              <a:t>커서는 쿼리를 실행하고 결과를 가져오는 데 사용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800" dirty="0"/>
          </a:p>
          <a:p>
            <a:pPr>
              <a:lnSpc>
                <a:spcPct val="110000"/>
              </a:lnSpc>
            </a:pPr>
            <a:r>
              <a:rPr lang="ko-KR" altLang="en-US" sz="2800" dirty="0"/>
              <a:t>모듈</a:t>
            </a:r>
            <a:r>
              <a:rPr lang="en-US" altLang="ko-KR" sz="2800" dirty="0"/>
              <a:t> </a:t>
            </a:r>
            <a:r>
              <a:rPr lang="ko-KR" altLang="en-US" sz="2800" dirty="0"/>
              <a:t>종료 시 </a:t>
            </a:r>
            <a:r>
              <a:rPr lang="en-US" altLang="ko-KR" sz="2800" dirty="0"/>
              <a:t>Connection</a:t>
            </a:r>
            <a:r>
              <a:rPr lang="ko-KR" altLang="ko-KR" sz="2800" dirty="0"/>
              <a:t>을 </a:t>
            </a:r>
            <a:r>
              <a:rPr lang="en-US" altLang="ko-KR" sz="2800" dirty="0"/>
              <a:t>Close </a:t>
            </a:r>
            <a:r>
              <a:rPr lang="ko-KR" altLang="en-US" sz="2800" dirty="0"/>
              <a:t>하여 자원을 차지하지 않도록 한다</a:t>
            </a:r>
            <a:r>
              <a:rPr lang="en-US" altLang="ko-KR" sz="28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>
              <a:lnSpc>
                <a:spcPct val="110000"/>
              </a:lnSpc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049057-3DC4-47C8-9692-65A15F39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04" y="1071852"/>
            <a:ext cx="6061941" cy="1523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9BE88-38B2-4A52-8962-14E0F8C0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04" y="2731162"/>
            <a:ext cx="10074709" cy="948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E53CB3-E2AA-4EB7-A84B-90BFB551A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604" y="3782001"/>
            <a:ext cx="3679903" cy="13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3D19B-B0EB-46D8-9E81-C7FD97CF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669"/>
          </a:xfrm>
        </p:spPr>
        <p:txBody>
          <a:bodyPr/>
          <a:lstStyle/>
          <a:p>
            <a:r>
              <a:rPr lang="en-US" altLang="ko-KR" dirty="0"/>
              <a:t>Pandas </a:t>
            </a:r>
            <a:r>
              <a:rPr lang="en-US" altLang="ko-KR" dirty="0" err="1"/>
              <a:t>DataFrame</a:t>
            </a:r>
            <a:r>
              <a:rPr lang="ko-KR" altLang="en-US" dirty="0"/>
              <a:t>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B32D55-F86D-4B07-8041-4A2B598DA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018" y="1509712"/>
            <a:ext cx="6858000" cy="3171825"/>
          </a:xfrm>
        </p:spPr>
      </p:pic>
    </p:spTree>
    <p:extLst>
      <p:ext uri="{BB962C8B-B14F-4D97-AF65-F5344CB8AC3E}">
        <p14:creationId xmlns:p14="http://schemas.microsoft.com/office/powerpoint/2010/main" val="1539189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4F3E-1A3D-4CD4-8D6C-8E7BF1FB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Employee table </a:t>
            </a:r>
            <a:r>
              <a:rPr lang="ko-KR" altLang="en-US" dirty="0"/>
              <a:t>에 </a:t>
            </a:r>
            <a:r>
              <a:rPr lang="en-US" altLang="ko-KR" dirty="0"/>
              <a:t>foreign key </a:t>
            </a:r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85DF1-0753-4BFD-9DB1-90164F9E3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alter table employees add foreign key (DEP_ID) references DEPARTMENTS(DEPT_ID_DEP);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6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DD550-CE93-D142-8F37-607F955A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Relational Model </a:t>
            </a:r>
            <a:r>
              <a:rPr kumimoji="1" lang="ko-KR" altLang="en-US" dirty="0"/>
              <a:t>중요 </a:t>
            </a:r>
            <a:r>
              <a:rPr kumimoji="1" lang="en-US" altLang="ko-Kore-KR" dirty="0"/>
              <a:t>Concept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0FCB7-6EF6-9447-A097-FCAA59D9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Degree – attribute </a:t>
            </a:r>
            <a:r>
              <a:rPr kumimoji="1" lang="ko-KR" altLang="en-US" dirty="0"/>
              <a:t>의 개수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Cardinality </a:t>
            </a:r>
          </a:p>
          <a:p>
            <a:pPr marL="0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집합</a:t>
            </a:r>
            <a:r>
              <a:rPr kumimoji="1" lang="en-US" altLang="ko-KR" dirty="0"/>
              <a:t>(set)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개수</a:t>
            </a:r>
            <a:r>
              <a:rPr kumimoji="1" lang="en-US" altLang="ko-KR" dirty="0"/>
              <a:t> (</a:t>
            </a:r>
            <a:r>
              <a:rPr kumimoji="1" lang="ko-KR" altLang="en-US" dirty="0"/>
              <a:t>사전적 의미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low cardinality : </a:t>
            </a:r>
            <a:r>
              <a:rPr kumimoji="1" lang="ko-KR" altLang="en-US" dirty="0"/>
              <a:t>높은 중복도 </a:t>
            </a:r>
            <a:r>
              <a:rPr kumimoji="1" lang="en-US" altLang="ko-KR" dirty="0">
                <a:sym typeface="Wingdings" pitchFamily="2" charset="2"/>
              </a:rPr>
              <a:t> index </a:t>
            </a:r>
            <a:r>
              <a:rPr kumimoji="1" lang="ko-KR" altLang="en-US" dirty="0">
                <a:sym typeface="Wingdings" pitchFamily="2" charset="2"/>
              </a:rPr>
              <a:t>효율 낮음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high cardinality : </a:t>
            </a:r>
            <a:r>
              <a:rPr kumimoji="1" lang="ko-KR" altLang="en-US" dirty="0"/>
              <a:t>낮은 중복도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index </a:t>
            </a:r>
            <a:r>
              <a:rPr kumimoji="1" lang="ko-KR" altLang="en-US" dirty="0">
                <a:sym typeface="Wingdings" pitchFamily="2" charset="2"/>
              </a:rPr>
              <a:t>효율 높음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526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A67455-B87E-4183-8DD4-C9C11B7EABBA}"/>
              </a:ext>
            </a:extLst>
          </p:cNvPr>
          <p:cNvCxnSpPr/>
          <p:nvPr/>
        </p:nvCxnSpPr>
        <p:spPr>
          <a:xfrm>
            <a:off x="1026850" y="958788"/>
            <a:ext cx="10138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948BF0-9FCE-4E0C-BC37-AF7C2D2A5816}"/>
              </a:ext>
            </a:extLst>
          </p:cNvPr>
          <p:cNvCxnSpPr/>
          <p:nvPr/>
        </p:nvCxnSpPr>
        <p:spPr>
          <a:xfrm>
            <a:off x="5971712" y="976544"/>
            <a:ext cx="0" cy="487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6CC774-62E7-4F2F-99B3-6B0FFD616D16}"/>
              </a:ext>
            </a:extLst>
          </p:cNvPr>
          <p:cNvSpPr txBox="1"/>
          <p:nvPr/>
        </p:nvSpPr>
        <p:spPr>
          <a:xfrm>
            <a:off x="884808" y="481146"/>
            <a:ext cx="486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SQL (RDBMS, </a:t>
            </a:r>
            <a:r>
              <a:rPr lang="ko-KR" altLang="en-US" sz="2000" b="1" dirty="0"/>
              <a:t>정형화된 데이터에 최적화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3172B-EB31-4FA5-A5EE-85A27E5DFDDF}"/>
              </a:ext>
            </a:extLst>
          </p:cNvPr>
          <p:cNvSpPr txBox="1"/>
          <p:nvPr/>
        </p:nvSpPr>
        <p:spPr>
          <a:xfrm>
            <a:off x="6659720" y="504236"/>
            <a:ext cx="45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No-SQL (</a:t>
            </a:r>
            <a:r>
              <a:rPr lang="ko-KR" altLang="en-US" sz="2000" b="1" dirty="0"/>
              <a:t>비정형 데이터 처리에 강점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E24F0-2367-4ED5-B0BF-C3145B179EA3}"/>
              </a:ext>
            </a:extLst>
          </p:cNvPr>
          <p:cNvSpPr txBox="1"/>
          <p:nvPr/>
        </p:nvSpPr>
        <p:spPr>
          <a:xfrm>
            <a:off x="884807" y="1438181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Oracle – Oracle, </a:t>
            </a:r>
            <a:r>
              <a:rPr lang="ko-KR" altLang="en-US" dirty="0"/>
              <a:t>가장 많이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3D049-0A83-467A-9D13-1800DBCB4772}"/>
              </a:ext>
            </a:extLst>
          </p:cNvPr>
          <p:cNvSpPr txBox="1"/>
          <p:nvPr/>
        </p:nvSpPr>
        <p:spPr>
          <a:xfrm>
            <a:off x="884807" y="2069975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– Sun(Oracle), open source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05684-7159-4067-B748-B5B66DE83D0C}"/>
              </a:ext>
            </a:extLst>
          </p:cNvPr>
          <p:cNvSpPr txBox="1"/>
          <p:nvPr/>
        </p:nvSpPr>
        <p:spPr>
          <a:xfrm>
            <a:off x="884807" y="2701769"/>
            <a:ext cx="439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MariaDB –MySQL enhance, open source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23E6A-7DC4-4063-84C6-8F1D0FDAA7B1}"/>
              </a:ext>
            </a:extLst>
          </p:cNvPr>
          <p:cNvSpPr txBox="1"/>
          <p:nvPr/>
        </p:nvSpPr>
        <p:spPr>
          <a:xfrm>
            <a:off x="884807" y="3357976"/>
            <a:ext cx="429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PostgreSQL – Oracle </a:t>
            </a:r>
            <a:r>
              <a:rPr lang="ko-KR" altLang="en-US" dirty="0"/>
              <a:t>유사</a:t>
            </a:r>
            <a:r>
              <a:rPr lang="en-US" altLang="ko-KR" dirty="0"/>
              <a:t>, open source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3142C-EE91-40C7-8421-110391EE8EF5}"/>
              </a:ext>
            </a:extLst>
          </p:cNvPr>
          <p:cNvSpPr txBox="1"/>
          <p:nvPr/>
        </p:nvSpPr>
        <p:spPr>
          <a:xfrm>
            <a:off x="6329118" y="1460947"/>
            <a:ext cx="554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MongoDB – document </a:t>
            </a:r>
            <a:r>
              <a:rPr lang="ko-KR" altLang="en-US" dirty="0"/>
              <a:t>형 </a:t>
            </a:r>
            <a:r>
              <a:rPr lang="en-US" altLang="ko-KR" dirty="0"/>
              <a:t>DB (BSON), open source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3575F-4696-46AA-8CCC-A75D2DDD3419}"/>
              </a:ext>
            </a:extLst>
          </p:cNvPr>
          <p:cNvSpPr txBox="1"/>
          <p:nvPr/>
        </p:nvSpPr>
        <p:spPr>
          <a:xfrm>
            <a:off x="6329118" y="2069975"/>
            <a:ext cx="551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CouchDB – Apache, document </a:t>
            </a:r>
            <a:r>
              <a:rPr lang="ko-KR" altLang="en-US" dirty="0"/>
              <a:t>형 </a:t>
            </a:r>
            <a:r>
              <a:rPr lang="en-US" altLang="ko-KR" dirty="0"/>
              <a:t>DB, open source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C3345-FFD8-4943-B07B-43F2442A6407}"/>
              </a:ext>
            </a:extLst>
          </p:cNvPr>
          <p:cNvSpPr txBox="1"/>
          <p:nvPr/>
        </p:nvSpPr>
        <p:spPr>
          <a:xfrm>
            <a:off x="6329118" y="2701769"/>
            <a:ext cx="395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Cassandra – Facebook, open source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52108-E0E6-4531-AFF1-4C0E596DE485}"/>
              </a:ext>
            </a:extLst>
          </p:cNvPr>
          <p:cNvSpPr txBox="1"/>
          <p:nvPr/>
        </p:nvSpPr>
        <p:spPr>
          <a:xfrm>
            <a:off x="840374" y="5847674"/>
            <a:ext cx="364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SQLite – </a:t>
            </a:r>
            <a:r>
              <a:rPr lang="ko-KR" altLang="en-US" dirty="0"/>
              <a:t>간편</a:t>
            </a:r>
            <a:r>
              <a:rPr lang="en-US" altLang="ko-KR" dirty="0"/>
              <a:t>, </a:t>
            </a:r>
            <a:r>
              <a:rPr lang="ko-KR" altLang="en-US" dirty="0"/>
              <a:t>단순</a:t>
            </a:r>
            <a:r>
              <a:rPr lang="en-US" altLang="ko-KR" dirty="0"/>
              <a:t>, light </a:t>
            </a:r>
            <a:r>
              <a:rPr lang="ko-KR" altLang="en-US" dirty="0"/>
              <a:t>한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ECE63-8C4C-4060-B41F-8802D18EA86E}"/>
              </a:ext>
            </a:extLst>
          </p:cNvPr>
          <p:cNvSpPr txBox="1"/>
          <p:nvPr/>
        </p:nvSpPr>
        <p:spPr>
          <a:xfrm>
            <a:off x="861311" y="468561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DB2 – IBM, </a:t>
            </a:r>
            <a:r>
              <a:rPr lang="ko-KR" altLang="en-US" dirty="0"/>
              <a:t>대기업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B3131-6F52-4A15-B765-AB121C56EC01}"/>
              </a:ext>
            </a:extLst>
          </p:cNvPr>
          <p:cNvSpPr txBox="1"/>
          <p:nvPr/>
        </p:nvSpPr>
        <p:spPr>
          <a:xfrm>
            <a:off x="887435" y="4048497"/>
            <a:ext cx="429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MS-SQL – Windows server </a:t>
            </a:r>
            <a:r>
              <a:rPr lang="ko-KR" altLang="en-US" dirty="0"/>
              <a:t>에서만 구동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2392E-9CA6-4F49-85B7-16D6BF204882}"/>
              </a:ext>
            </a:extLst>
          </p:cNvPr>
          <p:cNvSpPr txBox="1"/>
          <p:nvPr/>
        </p:nvSpPr>
        <p:spPr>
          <a:xfrm>
            <a:off x="840374" y="5248749"/>
            <a:ext cx="156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Sybase - SAP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6597C-6FF4-46E1-B918-9A0051D37C2C}"/>
              </a:ext>
            </a:extLst>
          </p:cNvPr>
          <p:cNvSpPr txBox="1"/>
          <p:nvPr/>
        </p:nvSpPr>
        <p:spPr>
          <a:xfrm>
            <a:off x="6320957" y="3333563"/>
            <a:ext cx="33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Firebase – Google Cloud, SaaS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F951B-EC60-4306-B32E-A9CA7F377DF3}"/>
              </a:ext>
            </a:extLst>
          </p:cNvPr>
          <p:cNvSpPr txBox="1"/>
          <p:nvPr/>
        </p:nvSpPr>
        <p:spPr>
          <a:xfrm>
            <a:off x="6329118" y="396535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Cloudant</a:t>
            </a:r>
            <a:r>
              <a:rPr lang="en-US" altLang="ko-KR" dirty="0"/>
              <a:t> – IBM Cloud CouchDB, SaaS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8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7011C-A73B-504B-B003-7D1C5208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942"/>
          </a:xfrm>
        </p:spPr>
        <p:txBody>
          <a:bodyPr/>
          <a:lstStyle/>
          <a:p>
            <a:r>
              <a:rPr lang="en-US" altLang="ko-KR" dirty="0"/>
              <a:t>SQL vs. No-SQL DB  </a:t>
            </a:r>
            <a:r>
              <a:rPr lang="ko-KR" altLang="en-US" dirty="0"/>
              <a:t>비교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18D5738-7DEF-E042-9173-567C3A4C8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452840"/>
              </p:ext>
            </p:extLst>
          </p:nvPr>
        </p:nvGraphicFramePr>
        <p:xfrm>
          <a:off x="1298221" y="1543262"/>
          <a:ext cx="899724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082">
                  <a:extLst>
                    <a:ext uri="{9D8B030D-6E8A-4147-A177-3AD203B41FA5}">
                      <a16:colId xmlns:a16="http://schemas.microsoft.com/office/drawing/2014/main" val="407567250"/>
                    </a:ext>
                  </a:extLst>
                </a:gridCol>
                <a:gridCol w="2999082">
                  <a:extLst>
                    <a:ext uri="{9D8B030D-6E8A-4147-A177-3AD203B41FA5}">
                      <a16:colId xmlns:a16="http://schemas.microsoft.com/office/drawing/2014/main" val="488683095"/>
                    </a:ext>
                  </a:extLst>
                </a:gridCol>
                <a:gridCol w="2999082">
                  <a:extLst>
                    <a:ext uri="{9D8B030D-6E8A-4147-A177-3AD203B41FA5}">
                      <a16:colId xmlns:a16="http://schemas.microsoft.com/office/drawing/2014/main" val="148997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특</a:t>
                      </a:r>
                      <a:r>
                        <a:rPr lang="ko-KR" altLang="en-US" sz="2000" dirty="0"/>
                        <a:t> 성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R-DB (SQL)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NO-SQL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Slow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Fast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6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신뢰성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Low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85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일관성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(Consistency)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Poor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972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Data Size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Medium to Large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대용량 데이터에 최적화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086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가용성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확장성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Very High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79488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63AABA4-A49B-DE4F-A0B6-F9F29A25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55" y="4485005"/>
            <a:ext cx="1168401" cy="1265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A464C0-1AD1-E747-A1E1-F3418872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32" y="4573515"/>
            <a:ext cx="2167467" cy="21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XMLData TextToDisplay="%CLASSIFICATIONDATETIME%">03:32 18/03/2019</XMLData>
</file>

<file path=customXml/item2.xml><?xml version="1.0" encoding="utf-8"?>
<XMLData TextToDisplay="%HOSTNAME%">APACKR027W7051.apac.nsroot.net</XMLData>
</file>

<file path=customXml/item3.xml><?xml version="1.0" encoding="utf-8"?>
<XMLData TextToDisplay="%USERNAME%">mk65941</XMLData>
</file>

<file path=customXml/item4.xml><?xml version="1.0" encoding="utf-8"?>
<XMLData TextToDisplay="%DOCUMENTGUID%">{00000000-0000-0000-0000-000000000000}</XMLData>
</file>

<file path=customXml/item5.xml><?xml version="1.0" encoding="utf-8"?>
<XMLData TextToDisplay="%EMAILADDRESS%">mk65941@imcap.ap.ssmb.com</XMLData>
</file>

<file path=customXml/item6.xml><?xml version="1.0" encoding="utf-8"?>
<XMLData TextToDisplay="RightsWATCHMark">8|CITI-No PII-Internal|{00000000-0000-0000-0000-000000000000}</XMLData>
</file>

<file path=customXml/itemProps1.xml><?xml version="1.0" encoding="utf-8"?>
<ds:datastoreItem xmlns:ds="http://schemas.openxmlformats.org/officeDocument/2006/customXml" ds:itemID="{64FABE86-0642-46A6-9260-ACE26677718A}">
  <ds:schemaRefs/>
</ds:datastoreItem>
</file>

<file path=customXml/itemProps2.xml><?xml version="1.0" encoding="utf-8"?>
<ds:datastoreItem xmlns:ds="http://schemas.openxmlformats.org/officeDocument/2006/customXml" ds:itemID="{57E1A946-8100-4FB2-BD1F-BC4657652289}">
  <ds:schemaRefs/>
</ds:datastoreItem>
</file>

<file path=customXml/itemProps3.xml><?xml version="1.0" encoding="utf-8"?>
<ds:datastoreItem xmlns:ds="http://schemas.openxmlformats.org/officeDocument/2006/customXml" ds:itemID="{475FD004-7D1E-4D03-B3AC-186F49C84AC9}">
  <ds:schemaRefs/>
</ds:datastoreItem>
</file>

<file path=customXml/itemProps4.xml><?xml version="1.0" encoding="utf-8"?>
<ds:datastoreItem xmlns:ds="http://schemas.openxmlformats.org/officeDocument/2006/customXml" ds:itemID="{F0B33704-0F06-43A8-B778-A6D6DBB70E01}">
  <ds:schemaRefs/>
</ds:datastoreItem>
</file>

<file path=customXml/itemProps5.xml><?xml version="1.0" encoding="utf-8"?>
<ds:datastoreItem xmlns:ds="http://schemas.openxmlformats.org/officeDocument/2006/customXml" ds:itemID="{43C2EDFF-CE67-4E01-A695-8DA96867F004}">
  <ds:schemaRefs/>
</ds:datastoreItem>
</file>

<file path=customXml/itemProps6.xml><?xml version="1.0" encoding="utf-8"?>
<ds:datastoreItem xmlns:ds="http://schemas.openxmlformats.org/officeDocument/2006/customXml" ds:itemID="{D93E6300-64DC-4C65-B566-4B55CE4A86E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1917</Words>
  <Application>Microsoft Office PowerPoint</Application>
  <PresentationFormat>와이드스크린</PresentationFormat>
  <Paragraphs>335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OpenSans</vt:lpstr>
      <vt:lpstr>맑은 고딕</vt:lpstr>
      <vt:lpstr>Arial</vt:lpstr>
      <vt:lpstr>Office 테마</vt:lpstr>
      <vt:lpstr>Database  and  SQL</vt:lpstr>
      <vt:lpstr>Database 의 종류</vt:lpstr>
      <vt:lpstr>Hierarchical Model(계층형 데이터 모델)</vt:lpstr>
      <vt:lpstr>Relational Model (관계형 데이터 모델)</vt:lpstr>
      <vt:lpstr>Entity Diagram</vt:lpstr>
      <vt:lpstr>E-R (Entity-Relationship) Diagram</vt:lpstr>
      <vt:lpstr>Relational Model 중요 Concept</vt:lpstr>
      <vt:lpstr>PowerPoint 프레젠테이션</vt:lpstr>
      <vt:lpstr>SQL vs. No-SQL DB  비교</vt:lpstr>
      <vt:lpstr>What is SQL ?</vt:lpstr>
      <vt:lpstr>Basic SQL Commands</vt:lpstr>
      <vt:lpstr>MySQL 주요 DDL</vt:lpstr>
      <vt:lpstr>CREATE TABLE statement</vt:lpstr>
      <vt:lpstr>MySQL Data Type</vt:lpstr>
      <vt:lpstr>PowerPoint 프레젠테이션</vt:lpstr>
      <vt:lpstr>PowerPoint 프레젠테이션</vt:lpstr>
      <vt:lpstr>PowerPoint 프레젠테이션</vt:lpstr>
      <vt:lpstr>SELECT statement</vt:lpstr>
      <vt:lpstr>PowerPoint 프레젠테이션</vt:lpstr>
      <vt:lpstr>COUNT( ), DISTINCT, LIMIT</vt:lpstr>
      <vt:lpstr>INSERT / UPDATE / DELETE statement</vt:lpstr>
      <vt:lpstr>Advanced SELECT</vt:lpstr>
      <vt:lpstr>Practice1 : Database 생성, Data Uploading</vt:lpstr>
      <vt:lpstr>PowerPoint 프레젠테이션</vt:lpstr>
      <vt:lpstr>MySQL 설치</vt:lpstr>
      <vt:lpstr>PowerPoint 프레젠테이션</vt:lpstr>
      <vt:lpstr>PowerPoint 프레젠테이션</vt:lpstr>
      <vt:lpstr>PowerPoint 프레젠테이션</vt:lpstr>
      <vt:lpstr>PowerPoint 프레젠테이션</vt:lpstr>
      <vt:lpstr>MySQL Workbench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HR Database 에 대한 Query 실습</vt:lpstr>
      <vt:lpstr>PowerPoint 프레젠테이션</vt:lpstr>
      <vt:lpstr>PowerPoint 프레젠테이션</vt:lpstr>
      <vt:lpstr>PowerPoint 프레젠테이션</vt:lpstr>
      <vt:lpstr>JOIN</vt:lpstr>
      <vt:lpstr>Primary / Foreign Key</vt:lpstr>
      <vt:lpstr>Inner Join / Outer Join</vt:lpstr>
      <vt:lpstr>PowerPoint 프레젠테이션</vt:lpstr>
      <vt:lpstr>Inner Join / Outer Join</vt:lpstr>
      <vt:lpstr>Left (Outer) Join</vt:lpstr>
      <vt:lpstr>Right (Outer) Join</vt:lpstr>
      <vt:lpstr>Practice2 : Join Operation</vt:lpstr>
      <vt:lpstr>PowerPoint 프레젠테이션</vt:lpstr>
      <vt:lpstr>PowerPoint 프레젠테이션</vt:lpstr>
      <vt:lpstr>PowerPoint 프레젠테이션</vt:lpstr>
      <vt:lpstr>Constraints of Database (무결성 제약조건)</vt:lpstr>
      <vt:lpstr>Built-in functions</vt:lpstr>
      <vt:lpstr>Python SQL API</vt:lpstr>
      <vt:lpstr>What is SQL API ?</vt:lpstr>
      <vt:lpstr>Python DB APIs</vt:lpstr>
      <vt:lpstr>cursor methods</vt:lpstr>
      <vt:lpstr>Python Programming Code</vt:lpstr>
      <vt:lpstr>PowerPoint 프레젠테이션</vt:lpstr>
      <vt:lpstr>Pandas DataFrame 변환</vt:lpstr>
      <vt:lpstr>* Employee table 에 foreign key 추가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Administrator</dc:creator>
  <cp:lastModifiedBy>OH YOUNGJEA</cp:lastModifiedBy>
  <cp:revision>103</cp:revision>
  <cp:lastPrinted>2019-03-18T08:31:56Z</cp:lastPrinted>
  <dcterms:created xsi:type="dcterms:W3CDTF">2019-03-17T01:51:06Z</dcterms:created>
  <dcterms:modified xsi:type="dcterms:W3CDTF">2020-09-19T20:54:35Z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8|CITI-No PII-Internal|{00000000-0000-0000-0000-000000000000}</vt:lpwstr>
  </property>
</Properties>
</file>